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59" r:id="rId5"/>
    <p:sldId id="260" r:id="rId6"/>
    <p:sldId id="270" r:id="rId7"/>
    <p:sldId id="269" r:id="rId8"/>
    <p:sldId id="261" r:id="rId9"/>
    <p:sldId id="271" r:id="rId10"/>
    <p:sldId id="275" r:id="rId11"/>
    <p:sldId id="272" r:id="rId12"/>
    <p:sldId id="273" r:id="rId13"/>
    <p:sldId id="274" r:id="rId14"/>
    <p:sldId id="264" r:id="rId15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an Ingremeau" initials="FI" lastIdx="1" clrIdx="0">
    <p:extLst>
      <p:ext uri="{19B8F6BF-5375-455C-9EA6-DF929625EA0E}">
        <p15:presenceInfo xmlns:p15="http://schemas.microsoft.com/office/powerpoint/2012/main" userId="364e1146cc8f97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E49F4-1694-4F9A-BFFD-36CBC4488F06}" v="1429" dt="2021-05-03T11:02:31.679"/>
    <p1510:client id="{179EC98C-26A2-46D0-911B-B01FC9D26E0C}" v="167" dt="2021-05-03T10:30:02.039"/>
    <p1510:client id="{658019C8-C870-4D22-88E2-F1E8B73CF5AF}" v="314" dt="2021-05-03T11:03:26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providerId="Windows Live" clId="Web-{179EC98C-26A2-46D0-911B-B01FC9D26E0C}"/>
    <pc:docChg chg="modSld">
      <pc:chgData name="Utilisateur invité" userId="" providerId="Windows Live" clId="Web-{179EC98C-26A2-46D0-911B-B01FC9D26E0C}" dt="2021-05-03T10:30:02.039" v="94" actId="14100"/>
      <pc:docMkLst>
        <pc:docMk/>
      </pc:docMkLst>
      <pc:sldChg chg="modSp">
        <pc:chgData name="Utilisateur invité" userId="" providerId="Windows Live" clId="Web-{179EC98C-26A2-46D0-911B-B01FC9D26E0C}" dt="2021-05-03T10:05:37.761" v="79" actId="20577"/>
        <pc:sldMkLst>
          <pc:docMk/>
          <pc:sldMk cId="0" sldId="257"/>
        </pc:sldMkLst>
        <pc:spChg chg="mod">
          <ac:chgData name="Utilisateur invité" userId="" providerId="Windows Live" clId="Web-{179EC98C-26A2-46D0-911B-B01FC9D26E0C}" dt="2021-05-03T10:05:37.761" v="79" actId="20577"/>
          <ac:spMkLst>
            <pc:docMk/>
            <pc:sldMk cId="0" sldId="257"/>
            <ac:spMk id="4" creationId="{36CC56E7-3889-4F3A-8448-AB74E87CC562}"/>
          </ac:spMkLst>
        </pc:spChg>
      </pc:sldChg>
      <pc:sldChg chg="addSp modSp">
        <pc:chgData name="Utilisateur invité" userId="" providerId="Windows Live" clId="Web-{179EC98C-26A2-46D0-911B-B01FC9D26E0C}" dt="2021-05-03T10:30:02.039" v="94" actId="14100"/>
        <pc:sldMkLst>
          <pc:docMk/>
          <pc:sldMk cId="1940368045" sldId="268"/>
        </pc:sldMkLst>
        <pc:picChg chg="add mod">
          <ac:chgData name="Utilisateur invité" userId="" providerId="Windows Live" clId="Web-{179EC98C-26A2-46D0-911B-B01FC9D26E0C}" dt="2021-05-03T10:29:59.492" v="93" actId="1076"/>
          <ac:picMkLst>
            <pc:docMk/>
            <pc:sldMk cId="1940368045" sldId="268"/>
            <ac:picMk id="2" creationId="{C06B88A9-E4B6-47DD-97CF-07B10E058025}"/>
          </ac:picMkLst>
        </pc:picChg>
        <pc:picChg chg="add mod">
          <ac:chgData name="Utilisateur invité" userId="" providerId="Windows Live" clId="Web-{179EC98C-26A2-46D0-911B-B01FC9D26E0C}" dt="2021-05-03T10:30:02.039" v="94" actId="14100"/>
          <ac:picMkLst>
            <pc:docMk/>
            <pc:sldMk cId="1940368045" sldId="268"/>
            <ac:picMk id="3" creationId="{71698BEB-040E-49BD-B85B-DBA3460AB265}"/>
          </ac:picMkLst>
        </pc:picChg>
        <pc:picChg chg="add mod">
          <ac:chgData name="Utilisateur invité" userId="" providerId="Windows Live" clId="Web-{179EC98C-26A2-46D0-911B-B01FC9D26E0C}" dt="2021-05-03T10:29:58.883" v="91" actId="1076"/>
          <ac:picMkLst>
            <pc:docMk/>
            <pc:sldMk cId="1940368045" sldId="268"/>
            <ac:picMk id="4" creationId="{49F93F1F-D6BA-4F5A-84AA-A22EE63A2118}"/>
          </ac:picMkLst>
        </pc:picChg>
      </pc:sldChg>
    </pc:docChg>
  </pc:docChgLst>
  <pc:docChgLst>
    <pc:chgData name="Fabian Ingremeau" userId="364e1146cc8f9744" providerId="LiveId" clId="{6DA2BB56-29E3-4D3B-8B40-D69F7B905CCF}"/>
    <pc:docChg chg="undo custSel addSld delSld modSld sldOrd">
      <pc:chgData name="Fabian Ingremeau" userId="364e1146cc8f9744" providerId="LiveId" clId="{6DA2BB56-29E3-4D3B-8B40-D69F7B905CCF}" dt="2021-05-03T11:04:22.885" v="499" actId="20577"/>
      <pc:docMkLst>
        <pc:docMk/>
      </pc:docMkLst>
      <pc:sldChg chg="modNotes">
        <pc:chgData name="Fabian Ingremeau" userId="364e1146cc8f9744" providerId="LiveId" clId="{6DA2BB56-29E3-4D3B-8B40-D69F7B905CCF}" dt="2021-05-03T11:03:51.197" v="462" actId="20577"/>
        <pc:sldMkLst>
          <pc:docMk/>
          <pc:sldMk cId="0" sldId="256"/>
        </pc:sldMkLst>
      </pc:sldChg>
      <pc:sldChg chg="modSp mod">
        <pc:chgData name="Fabian Ingremeau" userId="364e1146cc8f9744" providerId="LiveId" clId="{6DA2BB56-29E3-4D3B-8B40-D69F7B905CCF}" dt="2021-05-03T10:29:23.165" v="355" actId="1076"/>
        <pc:sldMkLst>
          <pc:docMk/>
          <pc:sldMk cId="0" sldId="257"/>
        </pc:sldMkLst>
        <pc:spChg chg="mod">
          <ac:chgData name="Fabian Ingremeau" userId="364e1146cc8f9744" providerId="LiveId" clId="{6DA2BB56-29E3-4D3B-8B40-D69F7B905CCF}" dt="2021-05-03T10:29:19.232" v="354" actId="1076"/>
          <ac:spMkLst>
            <pc:docMk/>
            <pc:sldMk cId="0" sldId="257"/>
            <ac:spMk id="4" creationId="{36CC56E7-3889-4F3A-8448-AB74E87CC562}"/>
          </ac:spMkLst>
        </pc:spChg>
        <pc:cxnChg chg="mod">
          <ac:chgData name="Fabian Ingremeau" userId="364e1146cc8f9744" providerId="LiveId" clId="{6DA2BB56-29E3-4D3B-8B40-D69F7B905CCF}" dt="2021-05-03T10:29:23.165" v="355" actId="1076"/>
          <ac:cxnSpMkLst>
            <pc:docMk/>
            <pc:sldMk cId="0" sldId="257"/>
            <ac:cxnSpMk id="6" creationId="{97E3EE97-F0FF-457F-8E39-6765B8CE0D69}"/>
          </ac:cxnSpMkLst>
        </pc:cxnChg>
      </pc:sldChg>
      <pc:sldChg chg="delSp modSp mod">
        <pc:chgData name="Fabian Ingremeau" userId="364e1146cc8f9744" providerId="LiveId" clId="{6DA2BB56-29E3-4D3B-8B40-D69F7B905CCF}" dt="2021-05-03T10:06:07.231" v="110" actId="14100"/>
        <pc:sldMkLst>
          <pc:docMk/>
          <pc:sldMk cId="1251019861" sldId="259"/>
        </pc:sldMkLst>
        <pc:spChg chg="mod">
          <ac:chgData name="Fabian Ingremeau" userId="364e1146cc8f9744" providerId="LiveId" clId="{6DA2BB56-29E3-4D3B-8B40-D69F7B905CCF}" dt="2021-05-03T10:05:54.685" v="106" actId="404"/>
          <ac:spMkLst>
            <pc:docMk/>
            <pc:sldMk cId="1251019861" sldId="259"/>
            <ac:spMk id="5" creationId="{E20B0EC6-CC74-4984-BEA3-661EEAA47D5F}"/>
          </ac:spMkLst>
        </pc:spChg>
        <pc:picChg chg="mod">
          <ac:chgData name="Fabian Ingremeau" userId="364e1146cc8f9744" providerId="LiveId" clId="{6DA2BB56-29E3-4D3B-8B40-D69F7B905CCF}" dt="2021-05-03T10:05:59.388" v="108" actId="1076"/>
          <ac:picMkLst>
            <pc:docMk/>
            <pc:sldMk cId="1251019861" sldId="259"/>
            <ac:picMk id="11" creationId="{CEE557EF-4DB7-4E16-A3C4-A544E0281BFB}"/>
          </ac:picMkLst>
        </pc:picChg>
        <pc:picChg chg="del">
          <ac:chgData name="Fabian Ingremeau" userId="364e1146cc8f9744" providerId="LiveId" clId="{6DA2BB56-29E3-4D3B-8B40-D69F7B905CCF}" dt="2021-05-03T10:04:53.294" v="46" actId="21"/>
          <ac:picMkLst>
            <pc:docMk/>
            <pc:sldMk cId="1251019861" sldId="259"/>
            <ac:picMk id="15" creationId="{611A444B-39C9-45A9-8248-9111CC511A70}"/>
          </ac:picMkLst>
        </pc:picChg>
        <pc:picChg chg="del">
          <ac:chgData name="Fabian Ingremeau" userId="364e1146cc8f9744" providerId="LiveId" clId="{6DA2BB56-29E3-4D3B-8B40-D69F7B905CCF}" dt="2021-05-03T10:04:53.294" v="46" actId="21"/>
          <ac:picMkLst>
            <pc:docMk/>
            <pc:sldMk cId="1251019861" sldId="259"/>
            <ac:picMk id="17" creationId="{DAC708F4-41E7-40E9-BBB6-48ACF4FB14FE}"/>
          </ac:picMkLst>
        </pc:picChg>
        <pc:cxnChg chg="mod">
          <ac:chgData name="Fabian Ingremeau" userId="364e1146cc8f9744" providerId="LiveId" clId="{6DA2BB56-29E3-4D3B-8B40-D69F7B905CCF}" dt="2021-05-03T10:06:07.231" v="110" actId="14100"/>
          <ac:cxnSpMkLst>
            <pc:docMk/>
            <pc:sldMk cId="1251019861" sldId="259"/>
            <ac:cxnSpMk id="6" creationId="{FA971544-4905-43B2-AF61-33108A178712}"/>
          </ac:cxnSpMkLst>
        </pc:cxnChg>
      </pc:sldChg>
      <pc:sldChg chg="addSp modSp mod">
        <pc:chgData name="Fabian Ingremeau" userId="364e1146cc8f9744" providerId="LiveId" clId="{6DA2BB56-29E3-4D3B-8B40-D69F7B905CCF}" dt="2021-05-03T10:05:06.074" v="56" actId="14100"/>
        <pc:sldMkLst>
          <pc:docMk/>
          <pc:sldMk cId="2197136938" sldId="260"/>
        </pc:sldMkLst>
        <pc:picChg chg="add mod">
          <ac:chgData name="Fabian Ingremeau" userId="364e1146cc8f9744" providerId="LiveId" clId="{6DA2BB56-29E3-4D3B-8B40-D69F7B905CCF}" dt="2021-05-03T10:05:03.849" v="54" actId="1076"/>
          <ac:picMkLst>
            <pc:docMk/>
            <pc:sldMk cId="2197136938" sldId="260"/>
            <ac:picMk id="2" creationId="{9DF1F6E1-8D54-4950-A87D-6DF0348BC635}"/>
          </ac:picMkLst>
        </pc:picChg>
        <pc:picChg chg="add mod">
          <ac:chgData name="Fabian Ingremeau" userId="364e1146cc8f9744" providerId="LiveId" clId="{6DA2BB56-29E3-4D3B-8B40-D69F7B905CCF}" dt="2021-05-03T10:05:06.074" v="56" actId="14100"/>
          <ac:picMkLst>
            <pc:docMk/>
            <pc:sldMk cId="2197136938" sldId="260"/>
            <ac:picMk id="3" creationId="{EAA1A9E7-FF1B-4360-A0E6-395C180ABC09}"/>
          </ac:picMkLst>
        </pc:picChg>
      </pc:sldChg>
      <pc:sldChg chg="modSp mod">
        <pc:chgData name="Fabian Ingremeau" userId="364e1146cc8f9744" providerId="LiveId" clId="{6DA2BB56-29E3-4D3B-8B40-D69F7B905CCF}" dt="2021-05-03T10:47:42.352" v="391" actId="1440"/>
        <pc:sldMkLst>
          <pc:docMk/>
          <pc:sldMk cId="2595411157" sldId="261"/>
        </pc:sldMkLst>
        <pc:spChg chg="mod">
          <ac:chgData name="Fabian Ingremeau" userId="364e1146cc8f9744" providerId="LiveId" clId="{6DA2BB56-29E3-4D3B-8B40-D69F7B905CCF}" dt="2021-05-03T10:14:34.635" v="194" actId="20577"/>
          <ac:spMkLst>
            <pc:docMk/>
            <pc:sldMk cId="2595411157" sldId="261"/>
            <ac:spMk id="5" creationId="{E20B0EC6-CC74-4984-BEA3-661EEAA47D5F}"/>
          </ac:spMkLst>
        </pc:spChg>
        <pc:picChg chg="mod">
          <ac:chgData name="Fabian Ingremeau" userId="364e1146cc8f9744" providerId="LiveId" clId="{6DA2BB56-29E3-4D3B-8B40-D69F7B905CCF}" dt="2021-05-03T10:47:42.352" v="391" actId="1440"/>
          <ac:picMkLst>
            <pc:docMk/>
            <pc:sldMk cId="2595411157" sldId="261"/>
            <ac:picMk id="11" creationId="{D872E08F-D046-4E58-A545-76C80813C0DA}"/>
          </ac:picMkLst>
        </pc:picChg>
        <pc:picChg chg="mod">
          <ac:chgData name="Fabian Ingremeau" userId="364e1146cc8f9744" providerId="LiveId" clId="{6DA2BB56-29E3-4D3B-8B40-D69F7B905CCF}" dt="2021-05-03T10:46:28.418" v="386" actId="1440"/>
          <ac:picMkLst>
            <pc:docMk/>
            <pc:sldMk cId="2595411157" sldId="261"/>
            <ac:picMk id="12" creationId="{C35554BB-D5D9-4DC3-84E7-24AFFCF298F3}"/>
          </ac:picMkLst>
        </pc:picChg>
        <pc:cxnChg chg="mod">
          <ac:chgData name="Fabian Ingremeau" userId="364e1146cc8f9744" providerId="LiveId" clId="{6DA2BB56-29E3-4D3B-8B40-D69F7B905CCF}" dt="2021-05-03T10:20:29.911" v="344" actId="1076"/>
          <ac:cxnSpMkLst>
            <pc:docMk/>
            <pc:sldMk cId="2595411157" sldId="261"/>
            <ac:cxnSpMk id="6" creationId="{FA971544-4905-43B2-AF61-33108A178712}"/>
          </ac:cxnSpMkLst>
        </pc:cxnChg>
      </pc:sldChg>
      <pc:sldChg chg="addSp delSp modSp del mod">
        <pc:chgData name="Fabian Ingremeau" userId="364e1146cc8f9744" providerId="LiveId" clId="{6DA2BB56-29E3-4D3B-8B40-D69F7B905CCF}" dt="2021-05-03T10:11:18.739" v="158" actId="47"/>
        <pc:sldMkLst>
          <pc:docMk/>
          <pc:sldMk cId="986459543" sldId="265"/>
        </pc:sldMkLst>
        <pc:spChg chg="del">
          <ac:chgData name="Fabian Ingremeau" userId="364e1146cc8f9744" providerId="LiveId" clId="{6DA2BB56-29E3-4D3B-8B40-D69F7B905CCF}" dt="2021-05-03T10:09:26.897" v="124" actId="478"/>
          <ac:spMkLst>
            <pc:docMk/>
            <pc:sldMk cId="986459543" sldId="265"/>
            <ac:spMk id="5" creationId="{8C3C73E9-44B2-4039-978E-C8162FF2E6D4}"/>
          </ac:spMkLst>
        </pc:spChg>
        <pc:spChg chg="del mod">
          <ac:chgData name="Fabian Ingremeau" userId="364e1146cc8f9744" providerId="LiveId" clId="{6DA2BB56-29E3-4D3B-8B40-D69F7B905CCF}" dt="2021-05-03T10:08:53.854" v="119" actId="21"/>
          <ac:spMkLst>
            <pc:docMk/>
            <pc:sldMk cId="986459543" sldId="265"/>
            <ac:spMk id="7" creationId="{17BA730C-2A71-4030-82D4-D16193D65F91}"/>
          </ac:spMkLst>
        </pc:spChg>
        <pc:spChg chg="del">
          <ac:chgData name="Fabian Ingremeau" userId="364e1146cc8f9744" providerId="LiveId" clId="{6DA2BB56-29E3-4D3B-8B40-D69F7B905CCF}" dt="2021-05-03T10:09:26.897" v="124" actId="478"/>
          <ac:spMkLst>
            <pc:docMk/>
            <pc:sldMk cId="986459543" sldId="265"/>
            <ac:spMk id="8" creationId="{44BD19AE-7F6D-41C4-B377-C1A16A3CC647}"/>
          </ac:spMkLst>
        </pc:spChg>
        <pc:spChg chg="del">
          <ac:chgData name="Fabian Ingremeau" userId="364e1146cc8f9744" providerId="LiveId" clId="{6DA2BB56-29E3-4D3B-8B40-D69F7B905CCF}" dt="2021-05-03T10:09:26.897" v="124" actId="478"/>
          <ac:spMkLst>
            <pc:docMk/>
            <pc:sldMk cId="986459543" sldId="265"/>
            <ac:spMk id="9" creationId="{F95EB78F-362F-479C-817F-10743B4384A1}"/>
          </ac:spMkLst>
        </pc:spChg>
        <pc:spChg chg="del">
          <ac:chgData name="Fabian Ingremeau" userId="364e1146cc8f9744" providerId="LiveId" clId="{6DA2BB56-29E3-4D3B-8B40-D69F7B905CCF}" dt="2021-05-03T10:09:26.897" v="124" actId="478"/>
          <ac:spMkLst>
            <pc:docMk/>
            <pc:sldMk cId="986459543" sldId="265"/>
            <ac:spMk id="10" creationId="{0D6790DA-D6C0-4AEC-B96F-8CD6FAEA3DCE}"/>
          </ac:spMkLst>
        </pc:spChg>
        <pc:spChg chg="del mod">
          <ac:chgData name="Fabian Ingremeau" userId="364e1146cc8f9744" providerId="LiveId" clId="{6DA2BB56-29E3-4D3B-8B40-D69F7B905CCF}" dt="2021-05-03T10:09:36.480" v="132"/>
          <ac:spMkLst>
            <pc:docMk/>
            <pc:sldMk cId="986459543" sldId="265"/>
            <ac:spMk id="12" creationId="{66E49041-0FD3-46F6-A160-818B24C3A37E}"/>
          </ac:spMkLst>
        </pc:spChg>
        <pc:spChg chg="del mod">
          <ac:chgData name="Fabian Ingremeau" userId="364e1146cc8f9744" providerId="LiveId" clId="{6DA2BB56-29E3-4D3B-8B40-D69F7B905CCF}" dt="2021-05-03T10:09:36.480" v="134"/>
          <ac:spMkLst>
            <pc:docMk/>
            <pc:sldMk cId="986459543" sldId="265"/>
            <ac:spMk id="13" creationId="{9EED731D-32A5-4281-AB1D-4AA845402C5F}"/>
          </ac:spMkLst>
        </pc:spChg>
        <pc:spChg chg="del">
          <ac:chgData name="Fabian Ingremeau" userId="364e1146cc8f9744" providerId="LiveId" clId="{6DA2BB56-29E3-4D3B-8B40-D69F7B905CCF}" dt="2021-05-03T10:09:28.227" v="125" actId="478"/>
          <ac:spMkLst>
            <pc:docMk/>
            <pc:sldMk cId="986459543" sldId="265"/>
            <ac:spMk id="18" creationId="{95CBD9AA-110E-4B34-8AD6-56199541A7DC}"/>
          </ac:spMkLst>
        </pc:spChg>
        <pc:picChg chg="del">
          <ac:chgData name="Fabian Ingremeau" userId="364e1146cc8f9744" providerId="LiveId" clId="{6DA2BB56-29E3-4D3B-8B40-D69F7B905CCF}" dt="2021-05-03T10:08:53.854" v="119" actId="21"/>
          <ac:picMkLst>
            <pc:docMk/>
            <pc:sldMk cId="986459543" sldId="265"/>
            <ac:picMk id="2" creationId="{B6A0BAA2-4918-4AD3-BCCF-33D44456E8B9}"/>
          </ac:picMkLst>
        </pc:picChg>
        <pc:picChg chg="add del mod">
          <ac:chgData name="Fabian Ingremeau" userId="364e1146cc8f9744" providerId="LiveId" clId="{6DA2BB56-29E3-4D3B-8B40-D69F7B905CCF}" dt="2021-05-03T10:08:53.854" v="119" actId="21"/>
          <ac:picMkLst>
            <pc:docMk/>
            <pc:sldMk cId="986459543" sldId="265"/>
            <ac:picMk id="3" creationId="{37E004B3-6889-425A-AC53-E4607F7C159F}"/>
          </ac:picMkLst>
        </pc:picChg>
        <pc:picChg chg="del">
          <ac:chgData name="Fabian Ingremeau" userId="364e1146cc8f9744" providerId="LiveId" clId="{6DA2BB56-29E3-4D3B-8B40-D69F7B905CCF}" dt="2021-05-03T10:09:26.897" v="124" actId="478"/>
          <ac:picMkLst>
            <pc:docMk/>
            <pc:sldMk cId="986459543" sldId="265"/>
            <ac:picMk id="4" creationId="{F3080328-4A8C-43D2-A6ED-6D7E5E1708AE}"/>
          </ac:picMkLst>
        </pc:picChg>
        <pc:picChg chg="add mod">
          <ac:chgData name="Fabian Ingremeau" userId="364e1146cc8f9744" providerId="LiveId" clId="{6DA2BB56-29E3-4D3B-8B40-D69F7B905CCF}" dt="2021-05-03T10:04:08.858" v="37" actId="1076"/>
          <ac:picMkLst>
            <pc:docMk/>
            <pc:sldMk cId="986459543" sldId="265"/>
            <ac:picMk id="5" creationId="{B6A0BAA2-4918-4AD3-BCCF-33D44456E8B9}"/>
          </ac:picMkLst>
        </pc:picChg>
        <pc:picChg chg="add mod">
          <ac:chgData name="Fabian Ingremeau" userId="364e1146cc8f9744" providerId="LiveId" clId="{6DA2BB56-29E3-4D3B-8B40-D69F7B905CCF}" dt="2021-05-03T10:04:11.824" v="38" actId="1076"/>
          <ac:picMkLst>
            <pc:docMk/>
            <pc:sldMk cId="986459543" sldId="265"/>
            <ac:picMk id="9" creationId="{A6E6D235-2995-436C-B361-0F54A1790D23}"/>
          </ac:picMkLst>
        </pc:picChg>
        <pc:picChg chg="add del mod">
          <ac:chgData name="Fabian Ingremeau" userId="364e1146cc8f9744" providerId="LiveId" clId="{6DA2BB56-29E3-4D3B-8B40-D69F7B905CCF}" dt="2021-05-03T10:08:53.854" v="119" actId="21"/>
          <ac:picMkLst>
            <pc:docMk/>
            <pc:sldMk cId="986459543" sldId="265"/>
            <ac:picMk id="11" creationId="{4583847F-12A9-4F79-AEC2-EC30F5065895}"/>
          </ac:picMkLst>
        </pc:picChg>
        <pc:picChg chg="add mod">
          <ac:chgData name="Fabian Ingremeau" userId="364e1146cc8f9744" providerId="LiveId" clId="{6DA2BB56-29E3-4D3B-8B40-D69F7B905CCF}" dt="2021-05-03T10:04:26.500" v="45" actId="14100"/>
          <ac:picMkLst>
            <pc:docMk/>
            <pc:sldMk cId="986459543" sldId="265"/>
            <ac:picMk id="13" creationId="{0A2129B6-D0EE-4640-8C14-03C35A56AC17}"/>
          </ac:picMkLst>
        </pc:picChg>
        <pc:picChg chg="del">
          <ac:chgData name="Fabian Ingremeau" userId="364e1146cc8f9744" providerId="LiveId" clId="{6DA2BB56-29E3-4D3B-8B40-D69F7B905CCF}" dt="2021-05-03T10:08:53.854" v="119" actId="21"/>
          <ac:picMkLst>
            <pc:docMk/>
            <pc:sldMk cId="986459543" sldId="265"/>
            <ac:picMk id="14" creationId="{A6E6D235-2995-436C-B361-0F54A1790D23}"/>
          </ac:picMkLst>
        </pc:picChg>
        <pc:picChg chg="del">
          <ac:chgData name="Fabian Ingremeau" userId="364e1146cc8f9744" providerId="LiveId" clId="{6DA2BB56-29E3-4D3B-8B40-D69F7B905CCF}" dt="2021-05-03T10:08:53.854" v="119" actId="21"/>
          <ac:picMkLst>
            <pc:docMk/>
            <pc:sldMk cId="986459543" sldId="265"/>
            <ac:picMk id="16" creationId="{0A2129B6-D0EE-4640-8C14-03C35A56AC17}"/>
          </ac:picMkLst>
        </pc:picChg>
        <pc:cxnChg chg="del mod">
          <ac:chgData name="Fabian Ingremeau" userId="364e1146cc8f9744" providerId="LiveId" clId="{6DA2BB56-29E3-4D3B-8B40-D69F7B905CCF}" dt="2021-05-03T10:08:53.854" v="119" actId="21"/>
          <ac:cxnSpMkLst>
            <pc:docMk/>
            <pc:sldMk cId="986459543" sldId="265"/>
            <ac:cxnSpMk id="6" creationId="{3D370CF6-D263-4FED-9643-B8C0EAA7DEEB}"/>
          </ac:cxnSpMkLst>
        </pc:cxnChg>
      </pc:sldChg>
      <pc:sldChg chg="add del">
        <pc:chgData name="Fabian Ingremeau" userId="364e1146cc8f9744" providerId="LiveId" clId="{6DA2BB56-29E3-4D3B-8B40-D69F7B905CCF}" dt="2021-05-03T10:11:13.479" v="157" actId="47"/>
        <pc:sldMkLst>
          <pc:docMk/>
          <pc:sldMk cId="2693482976" sldId="267"/>
        </pc:sldMkLst>
      </pc:sldChg>
      <pc:sldChg chg="modSp mod">
        <pc:chgData name="Fabian Ingremeau" userId="364e1146cc8f9744" providerId="LiveId" clId="{6DA2BB56-29E3-4D3B-8B40-D69F7B905CCF}" dt="2021-05-03T10:32:50.506" v="358" actId="1076"/>
        <pc:sldMkLst>
          <pc:docMk/>
          <pc:sldMk cId="1940368045" sldId="268"/>
        </pc:sldMkLst>
        <pc:spChg chg="mod">
          <ac:chgData name="Fabian Ingremeau" userId="364e1146cc8f9744" providerId="LiveId" clId="{6DA2BB56-29E3-4D3B-8B40-D69F7B905CCF}" dt="2021-05-03T10:16:16.723" v="263" actId="403"/>
          <ac:spMkLst>
            <pc:docMk/>
            <pc:sldMk cId="1940368045" sldId="268"/>
            <ac:spMk id="5" creationId="{E20B0EC6-CC74-4984-BEA3-661EEAA47D5F}"/>
          </ac:spMkLst>
        </pc:spChg>
        <pc:picChg chg="mod">
          <ac:chgData name="Fabian Ingremeau" userId="364e1146cc8f9744" providerId="LiveId" clId="{6DA2BB56-29E3-4D3B-8B40-D69F7B905CCF}" dt="2021-05-03T10:32:33.601" v="356" actId="1440"/>
          <ac:picMkLst>
            <pc:docMk/>
            <pc:sldMk cId="1940368045" sldId="268"/>
            <ac:picMk id="2" creationId="{C06B88A9-E4B6-47DD-97CF-07B10E058025}"/>
          </ac:picMkLst>
        </pc:picChg>
        <pc:picChg chg="mod">
          <ac:chgData name="Fabian Ingremeau" userId="364e1146cc8f9744" providerId="LiveId" clId="{6DA2BB56-29E3-4D3B-8B40-D69F7B905CCF}" dt="2021-05-03T10:32:46.526" v="357" actId="1440"/>
          <ac:picMkLst>
            <pc:docMk/>
            <pc:sldMk cId="1940368045" sldId="268"/>
            <ac:picMk id="3" creationId="{71698BEB-040E-49BD-B85B-DBA3460AB265}"/>
          </ac:picMkLst>
        </pc:picChg>
        <pc:picChg chg="mod">
          <ac:chgData name="Fabian Ingremeau" userId="364e1146cc8f9744" providerId="LiveId" clId="{6DA2BB56-29E3-4D3B-8B40-D69F7B905CCF}" dt="2021-05-03T10:32:50.506" v="358" actId="1076"/>
          <ac:picMkLst>
            <pc:docMk/>
            <pc:sldMk cId="1940368045" sldId="268"/>
            <ac:picMk id="4" creationId="{49F93F1F-D6BA-4F5A-84AA-A22EE63A2118}"/>
          </ac:picMkLst>
        </pc:picChg>
        <pc:cxnChg chg="mod">
          <ac:chgData name="Fabian Ingremeau" userId="364e1146cc8f9744" providerId="LiveId" clId="{6DA2BB56-29E3-4D3B-8B40-D69F7B905CCF}" dt="2021-05-03T10:16:26.284" v="266" actId="14100"/>
          <ac:cxnSpMkLst>
            <pc:docMk/>
            <pc:sldMk cId="1940368045" sldId="268"/>
            <ac:cxnSpMk id="6" creationId="{FA971544-4905-43B2-AF61-33108A178712}"/>
          </ac:cxnSpMkLst>
        </pc:cxnChg>
      </pc:sldChg>
      <pc:sldChg chg="addSp delSp modSp add del mod">
        <pc:chgData name="Fabian Ingremeau" userId="364e1146cc8f9744" providerId="LiveId" clId="{6DA2BB56-29E3-4D3B-8B40-D69F7B905CCF}" dt="2021-05-03T10:26:42.556" v="353" actId="20577"/>
        <pc:sldMkLst>
          <pc:docMk/>
          <pc:sldMk cId="681315634" sldId="269"/>
        </pc:sldMkLst>
        <pc:spChg chg="del mod">
          <ac:chgData name="Fabian Ingremeau" userId="364e1146cc8f9744" providerId="LiveId" clId="{6DA2BB56-29E3-4D3B-8B40-D69F7B905CCF}" dt="2021-05-03T10:18:04.321" v="309" actId="20577"/>
          <ac:spMkLst>
            <pc:docMk/>
            <pc:sldMk cId="681315634" sldId="269"/>
            <ac:spMk id="21" creationId="{1AFF725B-B7BC-4450-85FE-820E9365E1F5}"/>
          </ac:spMkLst>
        </pc:spChg>
        <pc:spChg chg="mod">
          <ac:chgData name="Fabian Ingremeau" userId="364e1146cc8f9744" providerId="LiveId" clId="{6DA2BB56-29E3-4D3B-8B40-D69F7B905CCF}" dt="2021-05-03T10:26:42.556" v="353" actId="20577"/>
          <ac:spMkLst>
            <pc:docMk/>
            <pc:sldMk cId="681315634" sldId="269"/>
            <ac:spMk id="28" creationId="{26CD5455-030B-4120-854E-A19F9180A9FC}"/>
          </ac:spMkLst>
        </pc:spChg>
        <pc:spChg chg="mod">
          <ac:chgData name="Fabian Ingremeau" userId="364e1146cc8f9744" providerId="LiveId" clId="{6DA2BB56-29E3-4D3B-8B40-D69F7B905CCF}" dt="2021-05-03T10:12:32.472" v="159" actId="1076"/>
          <ac:spMkLst>
            <pc:docMk/>
            <pc:sldMk cId="681315634" sldId="269"/>
            <ac:spMk id="29" creationId="{D8D5AC90-84A8-4E48-9BED-D3474A7B6223}"/>
          </ac:spMkLst>
        </pc:spChg>
        <pc:spChg chg="add del mod">
          <ac:chgData name="Fabian Ingremeau" userId="364e1146cc8f9744" providerId="LiveId" clId="{6DA2BB56-29E3-4D3B-8B40-D69F7B905CCF}" dt="2021-05-03T10:17:56.094" v="297" actId="478"/>
          <ac:spMkLst>
            <pc:docMk/>
            <pc:sldMk cId="681315634" sldId="269"/>
            <ac:spMk id="37" creationId="{04FA568B-8ABF-44D4-826B-28A29AC946C1}"/>
          </ac:spMkLst>
        </pc:spChg>
        <pc:picChg chg="del">
          <ac:chgData name="Fabian Ingremeau" userId="364e1146cc8f9744" providerId="LiveId" clId="{6DA2BB56-29E3-4D3B-8B40-D69F7B905CCF}" dt="2021-05-03T10:09:57.664" v="135" actId="478"/>
          <ac:picMkLst>
            <pc:docMk/>
            <pc:sldMk cId="681315634" sldId="269"/>
            <ac:picMk id="32" creationId="{C8054B14-999C-421F-A67D-D34AB8422F2B}"/>
          </ac:picMkLst>
        </pc:picChg>
        <pc:picChg chg="del">
          <ac:chgData name="Fabian Ingremeau" userId="364e1146cc8f9744" providerId="LiveId" clId="{6DA2BB56-29E3-4D3B-8B40-D69F7B905CCF}" dt="2021-05-03T10:09:57.664" v="135" actId="478"/>
          <ac:picMkLst>
            <pc:docMk/>
            <pc:sldMk cId="681315634" sldId="269"/>
            <ac:picMk id="33" creationId="{E02A4CB6-25C6-446E-A4FF-FC453D02A71B}"/>
          </ac:picMkLst>
        </pc:picChg>
        <pc:picChg chg="del">
          <ac:chgData name="Fabian Ingremeau" userId="364e1146cc8f9744" providerId="LiveId" clId="{6DA2BB56-29E3-4D3B-8B40-D69F7B905CCF}" dt="2021-05-03T10:09:57.664" v="135" actId="478"/>
          <ac:picMkLst>
            <pc:docMk/>
            <pc:sldMk cId="681315634" sldId="269"/>
            <ac:picMk id="34" creationId="{21C52391-5E7F-4C43-8720-99527C2CB88C}"/>
          </ac:picMkLst>
        </pc:picChg>
        <pc:picChg chg="del">
          <ac:chgData name="Fabian Ingremeau" userId="364e1146cc8f9744" providerId="LiveId" clId="{6DA2BB56-29E3-4D3B-8B40-D69F7B905CCF}" dt="2021-05-03T10:09:57.664" v="135" actId="478"/>
          <ac:picMkLst>
            <pc:docMk/>
            <pc:sldMk cId="681315634" sldId="269"/>
            <ac:picMk id="35" creationId="{49481038-8235-48E0-AEAA-C19690E87D37}"/>
          </ac:picMkLst>
        </pc:picChg>
        <pc:picChg chg="del">
          <ac:chgData name="Fabian Ingremeau" userId="364e1146cc8f9744" providerId="LiveId" clId="{6DA2BB56-29E3-4D3B-8B40-D69F7B905CCF}" dt="2021-05-03T10:09:57.664" v="135" actId="478"/>
          <ac:picMkLst>
            <pc:docMk/>
            <pc:sldMk cId="681315634" sldId="269"/>
            <ac:picMk id="36" creationId="{C50CCE2F-5C5C-4C9B-A548-6A3E9C6A72CC}"/>
          </ac:picMkLst>
        </pc:picChg>
        <pc:cxnChg chg="add mod">
          <ac:chgData name="Fabian Ingremeau" userId="364e1146cc8f9744" providerId="LiveId" clId="{6DA2BB56-29E3-4D3B-8B40-D69F7B905CCF}" dt="2021-05-03T10:20:15.591" v="341" actId="14100"/>
          <ac:cxnSpMkLst>
            <pc:docMk/>
            <pc:sldMk cId="681315634" sldId="269"/>
            <ac:cxnSpMk id="19" creationId="{3E503A33-1DB9-4017-A6B0-545CD2909E0D}"/>
          </ac:cxnSpMkLst>
        </pc:cxnChg>
        <pc:cxnChg chg="del">
          <ac:chgData name="Fabian Ingremeau" userId="364e1146cc8f9744" providerId="LiveId" clId="{6DA2BB56-29E3-4D3B-8B40-D69F7B905CCF}" dt="2021-05-03T10:20:01.254" v="339" actId="478"/>
          <ac:cxnSpMkLst>
            <pc:docMk/>
            <pc:sldMk cId="681315634" sldId="269"/>
            <ac:cxnSpMk id="20" creationId="{48F1AAAF-63FE-4C6D-8EDE-EB9FD6BEACB4}"/>
          </ac:cxnSpMkLst>
        </pc:cxnChg>
      </pc:sldChg>
      <pc:sldChg chg="addSp delSp modSp new">
        <pc:chgData name="Fabian Ingremeau" userId="364e1146cc8f9744" providerId="LiveId" clId="{6DA2BB56-29E3-4D3B-8B40-D69F7B905CCF}" dt="2021-05-03T10:09:01.789" v="123"/>
        <pc:sldMkLst>
          <pc:docMk/>
          <pc:sldMk cId="3462479294" sldId="269"/>
        </pc:sldMkLst>
        <pc:spChg chg="del">
          <ac:chgData name="Fabian Ingremeau" userId="364e1146cc8f9744" providerId="LiveId" clId="{6DA2BB56-29E3-4D3B-8B40-D69F7B905CCF}" dt="2021-05-03T10:09:00.980" v="122" actId="478"/>
          <ac:spMkLst>
            <pc:docMk/>
            <pc:sldMk cId="3462479294" sldId="269"/>
            <ac:spMk id="2" creationId="{67806C0B-CA09-4398-82C7-2D51321849E0}"/>
          </ac:spMkLst>
        </pc:spChg>
        <pc:spChg chg="del">
          <ac:chgData name="Fabian Ingremeau" userId="364e1146cc8f9744" providerId="LiveId" clId="{6DA2BB56-29E3-4D3B-8B40-D69F7B905CCF}" dt="2021-05-03T10:08:59.989" v="121" actId="478"/>
          <ac:spMkLst>
            <pc:docMk/>
            <pc:sldMk cId="3462479294" sldId="269"/>
            <ac:spMk id="3" creationId="{2BCA1423-C208-4948-BBC2-AEBE8852B1AC}"/>
          </ac:spMkLst>
        </pc:spChg>
        <pc:spChg chg="add mod">
          <ac:chgData name="Fabian Ingremeau" userId="364e1146cc8f9744" providerId="LiveId" clId="{6DA2BB56-29E3-4D3B-8B40-D69F7B905CCF}" dt="2021-05-03T10:09:01.789" v="123"/>
          <ac:spMkLst>
            <pc:docMk/>
            <pc:sldMk cId="3462479294" sldId="269"/>
            <ac:spMk id="5" creationId="{367BB694-D68D-4817-ADD7-78AFA42A9838}"/>
          </ac:spMkLst>
        </pc:spChg>
        <pc:picChg chg="add mod">
          <ac:chgData name="Fabian Ingremeau" userId="364e1146cc8f9744" providerId="LiveId" clId="{6DA2BB56-29E3-4D3B-8B40-D69F7B905CCF}" dt="2021-05-03T10:09:01.789" v="123"/>
          <ac:picMkLst>
            <pc:docMk/>
            <pc:sldMk cId="3462479294" sldId="269"/>
            <ac:picMk id="6" creationId="{90B32F9C-3E90-47C1-96A4-023A64C567CD}"/>
          </ac:picMkLst>
        </pc:picChg>
        <pc:picChg chg="add mod">
          <ac:chgData name="Fabian Ingremeau" userId="364e1146cc8f9744" providerId="LiveId" clId="{6DA2BB56-29E3-4D3B-8B40-D69F7B905CCF}" dt="2021-05-03T10:09:01.789" v="123"/>
          <ac:picMkLst>
            <pc:docMk/>
            <pc:sldMk cId="3462479294" sldId="269"/>
            <ac:picMk id="7" creationId="{034D4B02-59E8-4B50-9DA6-D6C4A585332E}"/>
          </ac:picMkLst>
        </pc:picChg>
        <pc:picChg chg="add mod">
          <ac:chgData name="Fabian Ingremeau" userId="364e1146cc8f9744" providerId="LiveId" clId="{6DA2BB56-29E3-4D3B-8B40-D69F7B905CCF}" dt="2021-05-03T10:09:01.789" v="123"/>
          <ac:picMkLst>
            <pc:docMk/>
            <pc:sldMk cId="3462479294" sldId="269"/>
            <ac:picMk id="8" creationId="{A4CE5536-73C0-49D2-9B2B-C66E25B28D66}"/>
          </ac:picMkLst>
        </pc:picChg>
        <pc:picChg chg="add mod">
          <ac:chgData name="Fabian Ingremeau" userId="364e1146cc8f9744" providerId="LiveId" clId="{6DA2BB56-29E3-4D3B-8B40-D69F7B905CCF}" dt="2021-05-03T10:09:01.789" v="123"/>
          <ac:picMkLst>
            <pc:docMk/>
            <pc:sldMk cId="3462479294" sldId="269"/>
            <ac:picMk id="9" creationId="{12319EA1-7B3D-48AD-A2EA-0DDE026F7684}"/>
          </ac:picMkLst>
        </pc:picChg>
        <pc:picChg chg="add mod">
          <ac:chgData name="Fabian Ingremeau" userId="364e1146cc8f9744" providerId="LiveId" clId="{6DA2BB56-29E3-4D3B-8B40-D69F7B905CCF}" dt="2021-05-03T10:09:01.789" v="123"/>
          <ac:picMkLst>
            <pc:docMk/>
            <pc:sldMk cId="3462479294" sldId="269"/>
            <ac:picMk id="10" creationId="{CBA9F217-F2B3-4FA3-B575-47F751791C7E}"/>
          </ac:picMkLst>
        </pc:picChg>
        <pc:cxnChg chg="add mod">
          <ac:chgData name="Fabian Ingremeau" userId="364e1146cc8f9744" providerId="LiveId" clId="{6DA2BB56-29E3-4D3B-8B40-D69F7B905CCF}" dt="2021-05-03T10:09:01.789" v="123"/>
          <ac:cxnSpMkLst>
            <pc:docMk/>
            <pc:sldMk cId="3462479294" sldId="269"/>
            <ac:cxnSpMk id="4" creationId="{4D6C3B16-CD6D-496C-90C4-3E4859BD6259}"/>
          </ac:cxnSpMkLst>
        </pc:cxnChg>
      </pc:sldChg>
      <pc:sldChg chg="addSp delSp modSp add mod">
        <pc:chgData name="Fabian Ingremeau" userId="364e1146cc8f9744" providerId="LiveId" clId="{6DA2BB56-29E3-4D3B-8B40-D69F7B905CCF}" dt="2021-05-03T10:20:36.542" v="346" actId="478"/>
        <pc:sldMkLst>
          <pc:docMk/>
          <pc:sldMk cId="601432033" sldId="271"/>
        </pc:sldMkLst>
        <pc:spChg chg="mod">
          <ac:chgData name="Fabian Ingremeau" userId="364e1146cc8f9744" providerId="LiveId" clId="{6DA2BB56-29E3-4D3B-8B40-D69F7B905CCF}" dt="2021-05-03T10:14:55.235" v="206" actId="20577"/>
          <ac:spMkLst>
            <pc:docMk/>
            <pc:sldMk cId="601432033" sldId="271"/>
            <ac:spMk id="5" creationId="{E20B0EC6-CC74-4984-BEA3-661EEAA47D5F}"/>
          </ac:spMkLst>
        </pc:spChg>
        <pc:cxnChg chg="add mod">
          <ac:chgData name="Fabian Ingremeau" userId="364e1146cc8f9744" providerId="LiveId" clId="{6DA2BB56-29E3-4D3B-8B40-D69F7B905CCF}" dt="2021-05-03T10:20:34.738" v="345"/>
          <ac:cxnSpMkLst>
            <pc:docMk/>
            <pc:sldMk cId="601432033" sldId="271"/>
            <ac:cxnSpMk id="4" creationId="{4136DAF3-82FA-4A86-8378-6AE65D83B64F}"/>
          </ac:cxnSpMkLst>
        </pc:cxnChg>
        <pc:cxnChg chg="del">
          <ac:chgData name="Fabian Ingremeau" userId="364e1146cc8f9744" providerId="LiveId" clId="{6DA2BB56-29E3-4D3B-8B40-D69F7B905CCF}" dt="2021-05-03T10:20:36.542" v="346" actId="478"/>
          <ac:cxnSpMkLst>
            <pc:docMk/>
            <pc:sldMk cId="601432033" sldId="271"/>
            <ac:cxnSpMk id="6" creationId="{FA971544-4905-43B2-AF61-33108A178712}"/>
          </ac:cxnSpMkLst>
        </pc:cxnChg>
      </pc:sldChg>
      <pc:sldChg chg="delSp modSp add mod">
        <pc:chgData name="Fabian Ingremeau" userId="364e1146cc8f9744" providerId="LiveId" clId="{6DA2BB56-29E3-4D3B-8B40-D69F7B905CCF}" dt="2021-05-03T10:15:39.989" v="235" actId="1076"/>
        <pc:sldMkLst>
          <pc:docMk/>
          <pc:sldMk cId="2769813223" sldId="272"/>
        </pc:sldMkLst>
        <pc:spChg chg="mod">
          <ac:chgData name="Fabian Ingremeau" userId="364e1146cc8f9744" providerId="LiveId" clId="{6DA2BB56-29E3-4D3B-8B40-D69F7B905CCF}" dt="2021-05-03T10:15:39.989" v="235" actId="1076"/>
          <ac:spMkLst>
            <pc:docMk/>
            <pc:sldMk cId="2769813223" sldId="272"/>
            <ac:spMk id="5" creationId="{E20B0EC6-CC74-4984-BEA3-661EEAA47D5F}"/>
          </ac:spMkLst>
        </pc:spChg>
        <pc:cxnChg chg="del">
          <ac:chgData name="Fabian Ingremeau" userId="364e1146cc8f9744" providerId="LiveId" clId="{6DA2BB56-29E3-4D3B-8B40-D69F7B905CCF}" dt="2021-05-03T10:15:18.023" v="217" actId="478"/>
          <ac:cxnSpMkLst>
            <pc:docMk/>
            <pc:sldMk cId="2769813223" sldId="272"/>
            <ac:cxnSpMk id="6" creationId="{FA971544-4905-43B2-AF61-33108A178712}"/>
          </ac:cxnSpMkLst>
        </pc:cxnChg>
      </pc:sldChg>
      <pc:sldChg chg="modSp add mod ord">
        <pc:chgData name="Fabian Ingremeau" userId="364e1146cc8f9744" providerId="LiveId" clId="{6DA2BB56-29E3-4D3B-8B40-D69F7B905CCF}" dt="2021-05-03T10:58:21.351" v="444" actId="1440"/>
        <pc:sldMkLst>
          <pc:docMk/>
          <pc:sldMk cId="2931698694" sldId="273"/>
        </pc:sldMkLst>
        <pc:spChg chg="mod">
          <ac:chgData name="Fabian Ingremeau" userId="364e1146cc8f9744" providerId="LiveId" clId="{6DA2BB56-29E3-4D3B-8B40-D69F7B905CCF}" dt="2021-05-03T10:19:42.273" v="334" actId="20577"/>
          <ac:spMkLst>
            <pc:docMk/>
            <pc:sldMk cId="2931698694" sldId="273"/>
            <ac:spMk id="5" creationId="{E20B0EC6-CC74-4984-BEA3-661EEAA47D5F}"/>
          </ac:spMkLst>
        </pc:spChg>
        <pc:picChg chg="mod">
          <ac:chgData name="Fabian Ingremeau" userId="364e1146cc8f9744" providerId="LiveId" clId="{6DA2BB56-29E3-4D3B-8B40-D69F7B905CCF}" dt="2021-05-03T10:58:21.351" v="444" actId="1440"/>
          <ac:picMkLst>
            <pc:docMk/>
            <pc:sldMk cId="2931698694" sldId="273"/>
            <ac:picMk id="3" creationId="{F43E6350-67A2-4F50-89BF-4FA609F098AF}"/>
          </ac:picMkLst>
        </pc:picChg>
        <pc:cxnChg chg="mod">
          <ac:chgData name="Fabian Ingremeau" userId="364e1146cc8f9744" providerId="LiveId" clId="{6DA2BB56-29E3-4D3B-8B40-D69F7B905CCF}" dt="2021-05-03T10:20:48.558" v="349" actId="1076"/>
          <ac:cxnSpMkLst>
            <pc:docMk/>
            <pc:sldMk cId="2931698694" sldId="273"/>
            <ac:cxnSpMk id="6" creationId="{FA971544-4905-43B2-AF61-33108A178712}"/>
          </ac:cxnSpMkLst>
        </pc:cxnChg>
      </pc:sldChg>
      <pc:sldChg chg="addSp delSp modSp add mod">
        <pc:chgData name="Fabian Ingremeau" userId="364e1146cc8f9744" providerId="LiveId" clId="{6DA2BB56-29E3-4D3B-8B40-D69F7B905CCF}" dt="2021-05-03T11:03:33.594" v="458" actId="478"/>
        <pc:sldMkLst>
          <pc:docMk/>
          <pc:sldMk cId="4107885197" sldId="274"/>
        </pc:sldMkLst>
        <pc:spChg chg="mod">
          <ac:chgData name="Fabian Ingremeau" userId="364e1146cc8f9744" providerId="LiveId" clId="{6DA2BB56-29E3-4D3B-8B40-D69F7B905CCF}" dt="2021-05-03T10:19:44.868" v="337" actId="20577"/>
          <ac:spMkLst>
            <pc:docMk/>
            <pc:sldMk cId="4107885197" sldId="274"/>
            <ac:spMk id="5" creationId="{E20B0EC6-CC74-4984-BEA3-661EEAA47D5F}"/>
          </ac:spMkLst>
        </pc:spChg>
        <pc:spChg chg="del">
          <ac:chgData name="Fabian Ingremeau" userId="364e1146cc8f9744" providerId="LiveId" clId="{6DA2BB56-29E3-4D3B-8B40-D69F7B905CCF}" dt="2021-05-03T11:02:01.475" v="447" actId="478"/>
          <ac:spMkLst>
            <pc:docMk/>
            <pc:sldMk cId="4107885197" sldId="274"/>
            <ac:spMk id="7" creationId="{2B582189-D6E2-4EB5-9EA8-29F00D1AA2F6}"/>
          </ac:spMkLst>
        </pc:spChg>
        <pc:picChg chg="mod">
          <ac:chgData name="Fabian Ingremeau" userId="364e1146cc8f9744" providerId="LiveId" clId="{6DA2BB56-29E3-4D3B-8B40-D69F7B905CCF}" dt="2021-05-03T11:03:05.712" v="457" actId="1440"/>
          <ac:picMkLst>
            <pc:docMk/>
            <pc:sldMk cId="4107885197" sldId="274"/>
            <ac:picMk id="2" creationId="{15C1D7D3-ED1A-4D54-A175-A730E3AB063B}"/>
          </ac:picMkLst>
        </pc:picChg>
        <pc:picChg chg="add del mod">
          <ac:chgData name="Fabian Ingremeau" userId="364e1146cc8f9744" providerId="LiveId" clId="{6DA2BB56-29E3-4D3B-8B40-D69F7B905CCF}" dt="2021-05-03T11:03:33.594" v="458" actId="478"/>
          <ac:picMkLst>
            <pc:docMk/>
            <pc:sldMk cId="4107885197" sldId="274"/>
            <ac:picMk id="2050" creationId="{9163C983-B9C6-4527-8E6C-939A71CF00EC}"/>
          </ac:picMkLst>
        </pc:picChg>
        <pc:cxnChg chg="mod">
          <ac:chgData name="Fabian Ingremeau" userId="364e1146cc8f9744" providerId="LiveId" clId="{6DA2BB56-29E3-4D3B-8B40-D69F7B905CCF}" dt="2021-05-03T10:20:57.841" v="352" actId="1076"/>
          <ac:cxnSpMkLst>
            <pc:docMk/>
            <pc:sldMk cId="4107885197" sldId="274"/>
            <ac:cxnSpMk id="6" creationId="{FA971544-4905-43B2-AF61-33108A178712}"/>
          </ac:cxnSpMkLst>
        </pc:cxnChg>
      </pc:sldChg>
      <pc:sldChg chg="addSp modSp add mod modNotesTx">
        <pc:chgData name="Fabian Ingremeau" userId="364e1146cc8f9744" providerId="LiveId" clId="{6DA2BB56-29E3-4D3B-8B40-D69F7B905CCF}" dt="2021-05-03T11:04:22.885" v="499" actId="20577"/>
        <pc:sldMkLst>
          <pc:docMk/>
          <pc:sldMk cId="2747507088" sldId="275"/>
        </pc:sldMkLst>
        <pc:spChg chg="add mod">
          <ac:chgData name="Fabian Ingremeau" userId="364e1146cc8f9744" providerId="LiveId" clId="{6DA2BB56-29E3-4D3B-8B40-D69F7B905CCF}" dt="2021-05-03T10:52:50.603" v="417" actId="1076"/>
          <ac:spMkLst>
            <pc:docMk/>
            <pc:sldMk cId="2747507088" sldId="275"/>
            <ac:spMk id="2" creationId="{07AB4151-3B47-45A2-BB44-38BFED5B0F51}"/>
          </ac:spMkLst>
        </pc:spChg>
        <pc:spChg chg="mod">
          <ac:chgData name="Fabian Ingremeau" userId="364e1146cc8f9744" providerId="LiveId" clId="{6DA2BB56-29E3-4D3B-8B40-D69F7B905CCF}" dt="2021-05-03T10:19:20.325" v="329" actId="20577"/>
          <ac:spMkLst>
            <pc:docMk/>
            <pc:sldMk cId="2747507088" sldId="275"/>
            <ac:spMk id="5" creationId="{E20B0EC6-CC74-4984-BEA3-661EEAA47D5F}"/>
          </ac:spMkLst>
        </pc:spChg>
        <pc:picChg chg="add mod">
          <ac:chgData name="Fabian Ingremeau" userId="364e1146cc8f9744" providerId="LiveId" clId="{6DA2BB56-29E3-4D3B-8B40-D69F7B905CCF}" dt="2021-05-03T10:52:50.603" v="417" actId="1076"/>
          <ac:picMkLst>
            <pc:docMk/>
            <pc:sldMk cId="2747507088" sldId="275"/>
            <ac:picMk id="1026" creationId="{9D1908AE-8C9C-4C47-A982-F38CA8693B41}"/>
          </ac:picMkLst>
        </pc:picChg>
        <pc:picChg chg="add mod">
          <ac:chgData name="Fabian Ingremeau" userId="364e1146cc8f9744" providerId="LiveId" clId="{6DA2BB56-29E3-4D3B-8B40-D69F7B905CCF}" dt="2021-05-03T10:52:50.603" v="417" actId="1076"/>
          <ac:picMkLst>
            <pc:docMk/>
            <pc:sldMk cId="2747507088" sldId="275"/>
            <ac:picMk id="1028" creationId="{1351CAA4-92AA-4FA2-B181-FC10C17FAE78}"/>
          </ac:picMkLst>
        </pc:picChg>
        <pc:picChg chg="add mod">
          <ac:chgData name="Fabian Ingremeau" userId="364e1146cc8f9744" providerId="LiveId" clId="{6DA2BB56-29E3-4D3B-8B40-D69F7B905CCF}" dt="2021-05-03T10:53:08.337" v="421" actId="1076"/>
          <ac:picMkLst>
            <pc:docMk/>
            <pc:sldMk cId="2747507088" sldId="275"/>
            <ac:picMk id="1030" creationId="{0FAC7A46-C0FB-4A4D-99BF-77C2E5217801}"/>
          </ac:picMkLst>
        </pc:picChg>
        <pc:cxnChg chg="mod">
          <ac:chgData name="Fabian Ingremeau" userId="364e1146cc8f9744" providerId="LiveId" clId="{6DA2BB56-29E3-4D3B-8B40-D69F7B905CCF}" dt="2021-05-03T10:19:33.801" v="332" actId="1076"/>
          <ac:cxnSpMkLst>
            <pc:docMk/>
            <pc:sldMk cId="2747507088" sldId="275"/>
            <ac:cxnSpMk id="6" creationId="{FA971544-4905-43B2-AF61-33108A178712}"/>
          </ac:cxnSpMkLst>
        </pc:cxnChg>
      </pc:sldChg>
    </pc:docChg>
  </pc:docChgLst>
  <pc:docChgLst>
    <pc:chgData name="Utilisateur invité" providerId="Windows Live" clId="Web-{658019C8-C870-4D22-88E2-F1E8B73CF5AF}"/>
    <pc:docChg chg="modSld sldOrd">
      <pc:chgData name="Utilisateur invité" userId="" providerId="Windows Live" clId="Web-{658019C8-C870-4D22-88E2-F1E8B73CF5AF}" dt="2021-05-03T11:03:26.013" v="224"/>
      <pc:docMkLst>
        <pc:docMk/>
      </pc:docMkLst>
      <pc:sldChg chg="modSp">
        <pc:chgData name="Utilisateur invité" userId="" providerId="Windows Live" clId="Web-{658019C8-C870-4D22-88E2-F1E8B73CF5AF}" dt="2021-05-03T10:31:20.216" v="2" actId="20577"/>
        <pc:sldMkLst>
          <pc:docMk/>
          <pc:sldMk cId="0" sldId="257"/>
        </pc:sldMkLst>
        <pc:spChg chg="mod">
          <ac:chgData name="Utilisateur invité" userId="" providerId="Windows Live" clId="Web-{658019C8-C870-4D22-88E2-F1E8B73CF5AF}" dt="2021-05-03T10:31:20.216" v="2" actId="20577"/>
          <ac:spMkLst>
            <pc:docMk/>
            <pc:sldMk cId="0" sldId="257"/>
            <ac:spMk id="4" creationId="{36CC56E7-3889-4F3A-8448-AB74E87CC562}"/>
          </ac:spMkLst>
        </pc:spChg>
      </pc:sldChg>
      <pc:sldChg chg="addSp delSp modSp">
        <pc:chgData name="Utilisateur invité" userId="" providerId="Windows Live" clId="Web-{658019C8-C870-4D22-88E2-F1E8B73CF5AF}" dt="2021-05-03T10:47:36.975" v="206"/>
        <pc:sldMkLst>
          <pc:docMk/>
          <pc:sldMk cId="2595411157" sldId="261"/>
        </pc:sldMkLst>
        <pc:spChg chg="del mod">
          <ac:chgData name="Utilisateur invité" userId="" providerId="Windows Live" clId="Web-{658019C8-C870-4D22-88E2-F1E8B73CF5AF}" dt="2021-05-03T10:45:00.903" v="188"/>
          <ac:spMkLst>
            <pc:docMk/>
            <pc:sldMk cId="2595411157" sldId="261"/>
            <ac:spMk id="8" creationId="{8FD01CB8-9968-4223-ABCA-F4073FDCF7F5}"/>
          </ac:spMkLst>
        </pc:spChg>
        <pc:picChg chg="add del mod modCrop">
          <ac:chgData name="Utilisateur invité" userId="" providerId="Windows Live" clId="Web-{658019C8-C870-4D22-88E2-F1E8B73CF5AF}" dt="2021-05-03T10:33:37.099" v="18"/>
          <ac:picMkLst>
            <pc:docMk/>
            <pc:sldMk cId="2595411157" sldId="261"/>
            <ac:picMk id="2" creationId="{AEEB3F0D-4823-44B6-BB4A-A036397419C8}"/>
          </ac:picMkLst>
        </pc:picChg>
        <pc:picChg chg="add del mod modCrop">
          <ac:chgData name="Utilisateur invité" userId="" providerId="Windows Live" clId="Web-{658019C8-C870-4D22-88E2-F1E8B73CF5AF}" dt="2021-05-03T10:45:00.919" v="189"/>
          <ac:picMkLst>
            <pc:docMk/>
            <pc:sldMk cId="2595411157" sldId="261"/>
            <ac:picMk id="4" creationId="{17B9D044-A70B-43F1-B99F-1678A6B79C29}"/>
          </ac:picMkLst>
        </pc:picChg>
        <pc:picChg chg="add del mod">
          <ac:chgData name="Utilisateur invité" userId="" providerId="Windows Live" clId="Web-{658019C8-C870-4D22-88E2-F1E8B73CF5AF}" dt="2021-05-03T10:43:52.790" v="181"/>
          <ac:picMkLst>
            <pc:docMk/>
            <pc:sldMk cId="2595411157" sldId="261"/>
            <ac:picMk id="9" creationId="{AA0C677F-6BF8-4718-B385-6E593E5ACF96}"/>
          </ac:picMkLst>
        </pc:picChg>
        <pc:picChg chg="add del mod">
          <ac:chgData name="Utilisateur invité" userId="" providerId="Windows Live" clId="Web-{658019C8-C870-4D22-88E2-F1E8B73CF5AF}" dt="2021-05-03T10:45:21.061" v="197"/>
          <ac:picMkLst>
            <pc:docMk/>
            <pc:sldMk cId="2595411157" sldId="261"/>
            <ac:picMk id="10" creationId="{8957582E-5832-49DF-8894-80A24481A171}"/>
          </ac:picMkLst>
        </pc:picChg>
        <pc:picChg chg="add mod">
          <ac:chgData name="Utilisateur invité" userId="" providerId="Windows Live" clId="Web-{658019C8-C870-4D22-88E2-F1E8B73CF5AF}" dt="2021-05-03T10:47:36.975" v="206"/>
          <ac:picMkLst>
            <pc:docMk/>
            <pc:sldMk cId="2595411157" sldId="261"/>
            <ac:picMk id="11" creationId="{D872E08F-D046-4E58-A545-76C80813C0DA}"/>
          </ac:picMkLst>
        </pc:picChg>
        <pc:picChg chg="add mod">
          <ac:chgData name="Utilisateur invité" userId="" providerId="Windows Live" clId="Web-{658019C8-C870-4D22-88E2-F1E8B73CF5AF}" dt="2021-05-03T10:45:25.483" v="200" actId="1076"/>
          <ac:picMkLst>
            <pc:docMk/>
            <pc:sldMk cId="2595411157" sldId="261"/>
            <ac:picMk id="12" creationId="{C35554BB-D5D9-4DC3-84E7-24AFFCF298F3}"/>
          </ac:picMkLst>
        </pc:picChg>
      </pc:sldChg>
      <pc:sldChg chg="ord">
        <pc:chgData name="Utilisateur invité" userId="" providerId="Windows Live" clId="Web-{658019C8-C870-4D22-88E2-F1E8B73CF5AF}" dt="2021-05-03T11:00:11.314" v="208"/>
        <pc:sldMkLst>
          <pc:docMk/>
          <pc:sldMk cId="702097783" sldId="264"/>
        </pc:sldMkLst>
      </pc:sldChg>
      <pc:sldChg chg="addSp delSp modSp">
        <pc:chgData name="Utilisateur invité" userId="" providerId="Windows Live" clId="Web-{658019C8-C870-4D22-88E2-F1E8B73CF5AF}" dt="2021-05-03T10:41:38.126" v="64"/>
        <pc:sldMkLst>
          <pc:docMk/>
          <pc:sldMk cId="2931698694" sldId="273"/>
        </pc:sldMkLst>
        <pc:spChg chg="mod">
          <ac:chgData name="Utilisateur invité" userId="" providerId="Windows Live" clId="Web-{658019C8-C870-4D22-88E2-F1E8B73CF5AF}" dt="2021-05-03T10:31:12.169" v="0" actId="20577"/>
          <ac:spMkLst>
            <pc:docMk/>
            <pc:sldMk cId="2931698694" sldId="273"/>
            <ac:spMk id="5" creationId="{E20B0EC6-CC74-4984-BEA3-661EEAA47D5F}"/>
          </ac:spMkLst>
        </pc:spChg>
        <pc:spChg chg="add del mod">
          <ac:chgData name="Utilisateur invité" userId="" providerId="Windows Live" clId="Web-{658019C8-C870-4D22-88E2-F1E8B73CF5AF}" dt="2021-05-03T10:40:32.076" v="51"/>
          <ac:spMkLst>
            <pc:docMk/>
            <pc:sldMk cId="2931698694" sldId="273"/>
            <ac:spMk id="7" creationId="{0A74B15E-B8DA-49CA-8FA8-ED830E9D3478}"/>
          </ac:spMkLst>
        </pc:spChg>
        <pc:spChg chg="add del mod">
          <ac:chgData name="Utilisateur invité" userId="" providerId="Windows Live" clId="Web-{658019C8-C870-4D22-88E2-F1E8B73CF5AF}" dt="2021-05-03T10:40:45.670" v="55"/>
          <ac:spMkLst>
            <pc:docMk/>
            <pc:sldMk cId="2931698694" sldId="273"/>
            <ac:spMk id="8" creationId="{8F1A3A66-2DE0-4078-B6ED-E8DE5BB29545}"/>
          </ac:spMkLst>
        </pc:spChg>
        <pc:picChg chg="add del mod">
          <ac:chgData name="Utilisateur invité" userId="" providerId="Windows Live" clId="Web-{658019C8-C870-4D22-88E2-F1E8B73CF5AF}" dt="2021-05-03T10:37:54.551" v="34"/>
          <ac:picMkLst>
            <pc:docMk/>
            <pc:sldMk cId="2931698694" sldId="273"/>
            <ac:picMk id="2" creationId="{706C1F32-AD69-4C02-AD45-458278348A97}"/>
          </ac:picMkLst>
        </pc:picChg>
        <pc:picChg chg="add del mod">
          <ac:chgData name="Utilisateur invité" userId="" providerId="Windows Live" clId="Web-{658019C8-C870-4D22-88E2-F1E8B73CF5AF}" dt="2021-05-03T10:41:38.126" v="64"/>
          <ac:picMkLst>
            <pc:docMk/>
            <pc:sldMk cId="2931698694" sldId="273"/>
            <ac:picMk id="3" creationId="{F43E6350-67A2-4F50-89BF-4FA609F098AF}"/>
          </ac:picMkLst>
        </pc:picChg>
        <pc:picChg chg="add del mod">
          <ac:chgData name="Utilisateur invité" userId="" providerId="Windows Live" clId="Web-{658019C8-C870-4D22-88E2-F1E8B73CF5AF}" dt="2021-05-03T10:41:37.204" v="63"/>
          <ac:picMkLst>
            <pc:docMk/>
            <pc:sldMk cId="2931698694" sldId="273"/>
            <ac:picMk id="4" creationId="{A5492F13-FCDA-46DE-B3F1-F79386859EC3}"/>
          </ac:picMkLst>
        </pc:picChg>
      </pc:sldChg>
      <pc:sldChg chg="addSp delSp modSp">
        <pc:chgData name="Utilisateur invité" userId="" providerId="Windows Live" clId="Web-{658019C8-C870-4D22-88E2-F1E8B73CF5AF}" dt="2021-05-03T11:03:26.013" v="224"/>
        <pc:sldMkLst>
          <pc:docMk/>
          <pc:sldMk cId="4107885197" sldId="274"/>
        </pc:sldMkLst>
        <pc:spChg chg="del">
          <ac:chgData name="Utilisateur invité" userId="" providerId="Windows Live" clId="Web-{658019C8-C870-4D22-88E2-F1E8B73CF5AF}" dt="2021-05-03T11:02:03.774" v="214"/>
          <ac:spMkLst>
            <pc:docMk/>
            <pc:sldMk cId="4107885197" sldId="274"/>
            <ac:spMk id="7" creationId="{2B582189-D6E2-4EB5-9EA8-29F00D1AA2F6}"/>
          </ac:spMkLst>
        </pc:spChg>
        <pc:picChg chg="add mod">
          <ac:chgData name="Utilisateur invité" userId="" providerId="Windows Live" clId="Web-{658019C8-C870-4D22-88E2-F1E8B73CF5AF}" dt="2021-05-03T11:02:47.870" v="220" actId="1076"/>
          <ac:picMkLst>
            <pc:docMk/>
            <pc:sldMk cId="4107885197" sldId="274"/>
            <ac:picMk id="2" creationId="{15C1D7D3-ED1A-4D54-A175-A730E3AB063B}"/>
          </ac:picMkLst>
        </pc:picChg>
        <pc:picChg chg="del mod">
          <ac:chgData name="Utilisateur invité" userId="" providerId="Windows Live" clId="Web-{658019C8-C870-4D22-88E2-F1E8B73CF5AF}" dt="2021-05-03T11:03:26.013" v="224"/>
          <ac:picMkLst>
            <pc:docMk/>
            <pc:sldMk cId="4107885197" sldId="274"/>
            <ac:picMk id="2050" creationId="{9163C983-B9C6-4527-8E6C-939A71CF00EC}"/>
          </ac:picMkLst>
        </pc:picChg>
      </pc:sldChg>
    </pc:docChg>
  </pc:docChgLst>
  <pc:docChgLst>
    <pc:chgData name="Romain Michel" userId="fbc1ebe912f8d73a" providerId="LiveId" clId="{0B2E49F4-1694-4F9A-BFFD-36CBC4488F06}"/>
    <pc:docChg chg="undo redo custSel addSld delSld modSld">
      <pc:chgData name="Romain Michel" userId="fbc1ebe912f8d73a" providerId="LiveId" clId="{0B2E49F4-1694-4F9A-BFFD-36CBC4488F06}" dt="2021-05-03T11:02:31.679" v="1432" actId="1076"/>
      <pc:docMkLst>
        <pc:docMk/>
      </pc:docMkLst>
      <pc:sldChg chg="modSp mod">
        <pc:chgData name="Romain Michel" userId="fbc1ebe912f8d73a" providerId="LiveId" clId="{0B2E49F4-1694-4F9A-BFFD-36CBC4488F06}" dt="2021-05-03T09:50:47.140" v="90" actId="20577"/>
        <pc:sldMkLst>
          <pc:docMk/>
          <pc:sldMk cId="0" sldId="257"/>
        </pc:sldMkLst>
        <pc:spChg chg="mod">
          <ac:chgData name="Romain Michel" userId="fbc1ebe912f8d73a" providerId="LiveId" clId="{0B2E49F4-1694-4F9A-BFFD-36CBC4488F06}" dt="2021-05-03T09:50:47.140" v="90" actId="20577"/>
          <ac:spMkLst>
            <pc:docMk/>
            <pc:sldMk cId="0" sldId="257"/>
            <ac:spMk id="4" creationId="{36CC56E7-3889-4F3A-8448-AB74E87CC562}"/>
          </ac:spMkLst>
        </pc:spChg>
      </pc:sldChg>
      <pc:sldChg chg="addSp delSp modSp mod">
        <pc:chgData name="Romain Michel" userId="fbc1ebe912f8d73a" providerId="LiveId" clId="{0B2E49F4-1694-4F9A-BFFD-36CBC4488F06}" dt="2021-05-03T10:34:02.688" v="1103" actId="1076"/>
        <pc:sldMkLst>
          <pc:docMk/>
          <pc:sldMk cId="2595411157" sldId="261"/>
        </pc:sldMkLst>
        <pc:spChg chg="add mod">
          <ac:chgData name="Romain Michel" userId="fbc1ebe912f8d73a" providerId="LiveId" clId="{0B2E49F4-1694-4F9A-BFFD-36CBC4488F06}" dt="2021-05-03T10:33:11.189" v="1091" actId="1076"/>
          <ac:spMkLst>
            <pc:docMk/>
            <pc:sldMk cId="2595411157" sldId="261"/>
            <ac:spMk id="2" creationId="{8FD01CB8-9968-4223-ABCA-F4073FDCF7F5}"/>
          </ac:spMkLst>
        </pc:spChg>
        <pc:spChg chg="mod">
          <ac:chgData name="Romain Michel" userId="fbc1ebe912f8d73a" providerId="LiveId" clId="{0B2E49F4-1694-4F9A-BFFD-36CBC4488F06}" dt="2021-05-03T10:33:50.863" v="1099" actId="20577"/>
          <ac:spMkLst>
            <pc:docMk/>
            <pc:sldMk cId="2595411157" sldId="261"/>
            <ac:spMk id="4" creationId="{8FD01CB8-9968-4223-ABCA-F4073FDCF7F5}"/>
          </ac:spMkLst>
        </pc:spChg>
        <pc:spChg chg="del">
          <ac:chgData name="Romain Michel" userId="fbc1ebe912f8d73a" providerId="LiveId" clId="{0B2E49F4-1694-4F9A-BFFD-36CBC4488F06}" dt="2021-05-03T10:33:59.446" v="1102" actId="478"/>
          <ac:spMkLst>
            <pc:docMk/>
            <pc:sldMk cId="2595411157" sldId="261"/>
            <ac:spMk id="7" creationId="{8FD01CB8-9968-4223-ABCA-F4073FDCF7F5}"/>
          </ac:spMkLst>
        </pc:spChg>
        <pc:spChg chg="mod">
          <ac:chgData name="Romain Michel" userId="fbc1ebe912f8d73a" providerId="LiveId" clId="{0B2E49F4-1694-4F9A-BFFD-36CBC4488F06}" dt="2021-05-03T10:34:02.688" v="1103" actId="1076"/>
          <ac:spMkLst>
            <pc:docMk/>
            <pc:sldMk cId="2595411157" sldId="261"/>
            <ac:spMk id="8" creationId="{8FD01CB8-9968-4223-ABCA-F4073FDCF7F5}"/>
          </ac:spMkLst>
        </pc:spChg>
        <pc:picChg chg="mod">
          <ac:chgData name="Romain Michel" userId="fbc1ebe912f8d73a" providerId="LiveId" clId="{0B2E49F4-1694-4F9A-BFFD-36CBC4488F06}" dt="2021-05-03T10:33:54.135" v="1100" actId="1076"/>
          <ac:picMkLst>
            <pc:docMk/>
            <pc:sldMk cId="2595411157" sldId="261"/>
            <ac:picMk id="4" creationId="{17B9D044-A70B-43F1-B99F-1678A6B79C29}"/>
          </ac:picMkLst>
        </pc:picChg>
      </pc:sldChg>
      <pc:sldChg chg="addSp delSp modSp del mod">
        <pc:chgData name="Romain Michel" userId="fbc1ebe912f8d73a" providerId="LiveId" clId="{0B2E49F4-1694-4F9A-BFFD-36CBC4488F06}" dt="2021-05-03T10:11:11.064" v="613" actId="47"/>
        <pc:sldMkLst>
          <pc:docMk/>
          <pc:sldMk cId="986459543" sldId="265"/>
        </pc:sldMkLst>
        <pc:spChg chg="add del mod">
          <ac:chgData name="Romain Michel" userId="fbc1ebe912f8d73a" providerId="LiveId" clId="{0B2E49F4-1694-4F9A-BFFD-36CBC4488F06}" dt="2021-05-03T09:52:54.836" v="115" actId="478"/>
          <ac:spMkLst>
            <pc:docMk/>
            <pc:sldMk cId="986459543" sldId="265"/>
            <ac:spMk id="2" creationId="{A6FABE20-3E33-45C2-96D6-2FD0C4586ED1}"/>
          </ac:spMkLst>
        </pc:spChg>
        <pc:spChg chg="add mod">
          <ac:chgData name="Romain Michel" userId="fbc1ebe912f8d73a" providerId="LiveId" clId="{0B2E49F4-1694-4F9A-BFFD-36CBC4488F06}" dt="2021-05-03T10:04:51.002" v="477" actId="1076"/>
          <ac:spMkLst>
            <pc:docMk/>
            <pc:sldMk cId="986459543" sldId="265"/>
            <ac:spMk id="5" creationId="{8C3C73E9-44B2-4039-978E-C8162FF2E6D4}"/>
          </ac:spMkLst>
        </pc:spChg>
        <pc:spChg chg="mod">
          <ac:chgData name="Romain Michel" userId="fbc1ebe912f8d73a" providerId="LiveId" clId="{0B2E49F4-1694-4F9A-BFFD-36CBC4488F06}" dt="2021-05-03T09:52:27.580" v="113" actId="20577"/>
          <ac:spMkLst>
            <pc:docMk/>
            <pc:sldMk cId="986459543" sldId="265"/>
            <ac:spMk id="7" creationId="{17BA730C-2A71-4030-82D4-D16193D65F91}"/>
          </ac:spMkLst>
        </pc:spChg>
        <pc:spChg chg="add mod">
          <ac:chgData name="Romain Michel" userId="fbc1ebe912f8d73a" providerId="LiveId" clId="{0B2E49F4-1694-4F9A-BFFD-36CBC4488F06}" dt="2021-05-03T09:59:04.408" v="271" actId="1076"/>
          <ac:spMkLst>
            <pc:docMk/>
            <pc:sldMk cId="986459543" sldId="265"/>
            <ac:spMk id="8" creationId="{44BD19AE-7F6D-41C4-B377-C1A16A3CC647}"/>
          </ac:spMkLst>
        </pc:spChg>
        <pc:spChg chg="add mod">
          <ac:chgData name="Romain Michel" userId="fbc1ebe912f8d73a" providerId="LiveId" clId="{0B2E49F4-1694-4F9A-BFFD-36CBC4488F06}" dt="2021-05-03T09:59:39.096" v="286" actId="1076"/>
          <ac:spMkLst>
            <pc:docMk/>
            <pc:sldMk cId="986459543" sldId="265"/>
            <ac:spMk id="9" creationId="{F95EB78F-362F-479C-817F-10743B4384A1}"/>
          </ac:spMkLst>
        </pc:spChg>
        <pc:spChg chg="add mod">
          <ac:chgData name="Romain Michel" userId="fbc1ebe912f8d73a" providerId="LiveId" clId="{0B2E49F4-1694-4F9A-BFFD-36CBC4488F06}" dt="2021-05-03T09:59:36.042" v="285" actId="1076"/>
          <ac:spMkLst>
            <pc:docMk/>
            <pc:sldMk cId="986459543" sldId="265"/>
            <ac:spMk id="10" creationId="{0D6790DA-D6C0-4AEC-B96F-8CD6FAEA3DCE}"/>
          </ac:spMkLst>
        </pc:spChg>
        <pc:spChg chg="add mod">
          <ac:chgData name="Romain Michel" userId="fbc1ebe912f8d73a" providerId="LiveId" clId="{0B2E49F4-1694-4F9A-BFFD-36CBC4488F06}" dt="2021-05-03T10:00:42.522" v="320" actId="1076"/>
          <ac:spMkLst>
            <pc:docMk/>
            <pc:sldMk cId="986459543" sldId="265"/>
            <ac:spMk id="12" creationId="{66E49041-0FD3-46F6-A160-818B24C3A37E}"/>
          </ac:spMkLst>
        </pc:spChg>
        <pc:spChg chg="add mod">
          <ac:chgData name="Romain Michel" userId="fbc1ebe912f8d73a" providerId="LiveId" clId="{0B2E49F4-1694-4F9A-BFFD-36CBC4488F06}" dt="2021-05-03T10:00:21.834" v="309" actId="20577"/>
          <ac:spMkLst>
            <pc:docMk/>
            <pc:sldMk cId="986459543" sldId="265"/>
            <ac:spMk id="13" creationId="{9EED731D-32A5-4281-AB1D-4AA845402C5F}"/>
          </ac:spMkLst>
        </pc:spChg>
        <pc:spChg chg="add del mod">
          <ac:chgData name="Romain Michel" userId="fbc1ebe912f8d73a" providerId="LiveId" clId="{0B2E49F4-1694-4F9A-BFFD-36CBC4488F06}" dt="2021-05-03T10:02:50.233" v="372" actId="478"/>
          <ac:spMkLst>
            <pc:docMk/>
            <pc:sldMk cId="986459543" sldId="265"/>
            <ac:spMk id="14" creationId="{BAE2AD15-C1D7-4EE5-9FE6-298E42E619AB}"/>
          </ac:spMkLst>
        </pc:spChg>
        <pc:spChg chg="add mod">
          <ac:chgData name="Romain Michel" userId="fbc1ebe912f8d73a" providerId="LiveId" clId="{0B2E49F4-1694-4F9A-BFFD-36CBC4488F06}" dt="2021-05-03T10:04:30.772" v="474" actId="1076"/>
          <ac:spMkLst>
            <pc:docMk/>
            <pc:sldMk cId="986459543" sldId="265"/>
            <ac:spMk id="15" creationId="{9820D0DD-0BE6-4816-A197-B7DAC318FF41}"/>
          </ac:spMkLst>
        </pc:spChg>
        <pc:spChg chg="add mod">
          <ac:chgData name="Romain Michel" userId="fbc1ebe912f8d73a" providerId="LiveId" clId="{0B2E49F4-1694-4F9A-BFFD-36CBC4488F06}" dt="2021-05-03T10:08:38.339" v="566" actId="1076"/>
          <ac:spMkLst>
            <pc:docMk/>
            <pc:sldMk cId="986459543" sldId="265"/>
            <ac:spMk id="18" creationId="{95CBD9AA-110E-4B34-8AD6-56199541A7DC}"/>
          </ac:spMkLst>
        </pc:spChg>
        <pc:spChg chg="add del mod">
          <ac:chgData name="Romain Michel" userId="fbc1ebe912f8d73a" providerId="LiveId" clId="{0B2E49F4-1694-4F9A-BFFD-36CBC4488F06}" dt="2021-05-03T10:08:55.242" v="573"/>
          <ac:spMkLst>
            <pc:docMk/>
            <pc:sldMk cId="986459543" sldId="265"/>
            <ac:spMk id="20" creationId="{FE7026A9-B428-4C5B-82F1-7280FCB22D90}"/>
          </ac:spMkLst>
        </pc:spChg>
        <pc:spChg chg="add del mod">
          <ac:chgData name="Romain Michel" userId="fbc1ebe912f8d73a" providerId="LiveId" clId="{0B2E49F4-1694-4F9A-BFFD-36CBC4488F06}" dt="2021-05-03T10:08:55.242" v="573"/>
          <ac:spMkLst>
            <pc:docMk/>
            <pc:sldMk cId="986459543" sldId="265"/>
            <ac:spMk id="22" creationId="{F4EC3A3C-3B84-40CE-B169-5AA12EB6BA77}"/>
          </ac:spMkLst>
        </pc:spChg>
        <pc:spChg chg="add del mod">
          <ac:chgData name="Romain Michel" userId="fbc1ebe912f8d73a" providerId="LiveId" clId="{0B2E49F4-1694-4F9A-BFFD-36CBC4488F06}" dt="2021-05-03T10:08:55.242" v="573"/>
          <ac:spMkLst>
            <pc:docMk/>
            <pc:sldMk cId="986459543" sldId="265"/>
            <ac:spMk id="23" creationId="{AF0DFA4F-020B-4DD7-AD18-419EBCFF4DB2}"/>
          </ac:spMkLst>
        </pc:spChg>
        <pc:spChg chg="add del mod">
          <ac:chgData name="Romain Michel" userId="fbc1ebe912f8d73a" providerId="LiveId" clId="{0B2E49F4-1694-4F9A-BFFD-36CBC4488F06}" dt="2021-05-03T10:08:55.242" v="573"/>
          <ac:spMkLst>
            <pc:docMk/>
            <pc:sldMk cId="986459543" sldId="265"/>
            <ac:spMk id="24" creationId="{42BB4943-D2D9-4025-A8D1-5240CC0BBC21}"/>
          </ac:spMkLst>
        </pc:spChg>
        <pc:spChg chg="add del mod">
          <ac:chgData name="Romain Michel" userId="fbc1ebe912f8d73a" providerId="LiveId" clId="{0B2E49F4-1694-4F9A-BFFD-36CBC4488F06}" dt="2021-05-03T10:08:55.242" v="573"/>
          <ac:spMkLst>
            <pc:docMk/>
            <pc:sldMk cId="986459543" sldId="265"/>
            <ac:spMk id="25" creationId="{CA1D98A3-1F63-4F2F-BCC1-F546114A0089}"/>
          </ac:spMkLst>
        </pc:spChg>
        <pc:spChg chg="add del mod">
          <ac:chgData name="Romain Michel" userId="fbc1ebe912f8d73a" providerId="LiveId" clId="{0B2E49F4-1694-4F9A-BFFD-36CBC4488F06}" dt="2021-05-03T10:08:55.242" v="573"/>
          <ac:spMkLst>
            <pc:docMk/>
            <pc:sldMk cId="986459543" sldId="265"/>
            <ac:spMk id="26" creationId="{ED4A1119-13A8-4574-90D8-253313E34956}"/>
          </ac:spMkLst>
        </pc:spChg>
        <pc:spChg chg="add del mod">
          <ac:chgData name="Romain Michel" userId="fbc1ebe912f8d73a" providerId="LiveId" clId="{0B2E49F4-1694-4F9A-BFFD-36CBC4488F06}" dt="2021-05-03T10:08:55.242" v="573"/>
          <ac:spMkLst>
            <pc:docMk/>
            <pc:sldMk cId="986459543" sldId="265"/>
            <ac:spMk id="27" creationId="{17DD77B0-56B7-466E-91A2-8993B7D81177}"/>
          </ac:spMkLst>
        </pc:spChg>
        <pc:spChg chg="add del mod">
          <ac:chgData name="Romain Michel" userId="fbc1ebe912f8d73a" providerId="LiveId" clId="{0B2E49F4-1694-4F9A-BFFD-36CBC4488F06}" dt="2021-05-03T10:08:55.242" v="573"/>
          <ac:spMkLst>
            <pc:docMk/>
            <pc:sldMk cId="986459543" sldId="265"/>
            <ac:spMk id="28" creationId="{C7D37CEE-9D71-4A45-B8EF-4E81E70D55FA}"/>
          </ac:spMkLst>
        </pc:spChg>
        <pc:spChg chg="add del mod">
          <ac:chgData name="Romain Michel" userId="fbc1ebe912f8d73a" providerId="LiveId" clId="{0B2E49F4-1694-4F9A-BFFD-36CBC4488F06}" dt="2021-05-03T10:08:55.242" v="573"/>
          <ac:spMkLst>
            <pc:docMk/>
            <pc:sldMk cId="986459543" sldId="265"/>
            <ac:spMk id="30" creationId="{98FCFA1C-2EF5-47AE-A4A3-6F48EECD23FE}"/>
          </ac:spMkLst>
        </pc:spChg>
        <pc:spChg chg="add del mod">
          <ac:chgData name="Romain Michel" userId="fbc1ebe912f8d73a" providerId="LiveId" clId="{0B2E49F4-1694-4F9A-BFFD-36CBC4488F06}" dt="2021-05-03T10:09:00.835" v="578"/>
          <ac:spMkLst>
            <pc:docMk/>
            <pc:sldMk cId="986459543" sldId="265"/>
            <ac:spMk id="37" creationId="{6CFDDA25-8C88-4E13-9255-A7C15816D0F0}"/>
          </ac:spMkLst>
        </pc:spChg>
        <pc:spChg chg="add del mod">
          <ac:chgData name="Romain Michel" userId="fbc1ebe912f8d73a" providerId="LiveId" clId="{0B2E49F4-1694-4F9A-BFFD-36CBC4488F06}" dt="2021-05-03T10:09:00.835" v="578"/>
          <ac:spMkLst>
            <pc:docMk/>
            <pc:sldMk cId="986459543" sldId="265"/>
            <ac:spMk id="39" creationId="{1B4FDF95-EA4E-4C75-83D3-70BAB2AFBF8B}"/>
          </ac:spMkLst>
        </pc:spChg>
        <pc:spChg chg="add del mod">
          <ac:chgData name="Romain Michel" userId="fbc1ebe912f8d73a" providerId="LiveId" clId="{0B2E49F4-1694-4F9A-BFFD-36CBC4488F06}" dt="2021-05-03T10:09:00.835" v="578"/>
          <ac:spMkLst>
            <pc:docMk/>
            <pc:sldMk cId="986459543" sldId="265"/>
            <ac:spMk id="40" creationId="{64EEF302-2D59-4686-BFD8-6332FC55053F}"/>
          </ac:spMkLst>
        </pc:spChg>
        <pc:spChg chg="add del mod">
          <ac:chgData name="Romain Michel" userId="fbc1ebe912f8d73a" providerId="LiveId" clId="{0B2E49F4-1694-4F9A-BFFD-36CBC4488F06}" dt="2021-05-03T10:09:00.835" v="578"/>
          <ac:spMkLst>
            <pc:docMk/>
            <pc:sldMk cId="986459543" sldId="265"/>
            <ac:spMk id="41" creationId="{FCAF67FC-BC77-44E9-B985-04233C80F391}"/>
          </ac:spMkLst>
        </pc:spChg>
        <pc:spChg chg="add del mod">
          <ac:chgData name="Romain Michel" userId="fbc1ebe912f8d73a" providerId="LiveId" clId="{0B2E49F4-1694-4F9A-BFFD-36CBC4488F06}" dt="2021-05-03T10:09:00.835" v="578"/>
          <ac:spMkLst>
            <pc:docMk/>
            <pc:sldMk cId="986459543" sldId="265"/>
            <ac:spMk id="42" creationId="{F3083AD8-F9FB-413F-9E6B-BCFC5CB2FF0B}"/>
          </ac:spMkLst>
        </pc:spChg>
        <pc:spChg chg="add del mod">
          <ac:chgData name="Romain Michel" userId="fbc1ebe912f8d73a" providerId="LiveId" clId="{0B2E49F4-1694-4F9A-BFFD-36CBC4488F06}" dt="2021-05-03T10:09:00.835" v="578"/>
          <ac:spMkLst>
            <pc:docMk/>
            <pc:sldMk cId="986459543" sldId="265"/>
            <ac:spMk id="43" creationId="{A0C904E2-7059-469A-8E7E-63826C5ABC24}"/>
          </ac:spMkLst>
        </pc:spChg>
        <pc:spChg chg="add del mod">
          <ac:chgData name="Romain Michel" userId="fbc1ebe912f8d73a" providerId="LiveId" clId="{0B2E49F4-1694-4F9A-BFFD-36CBC4488F06}" dt="2021-05-03T10:09:00.835" v="578"/>
          <ac:spMkLst>
            <pc:docMk/>
            <pc:sldMk cId="986459543" sldId="265"/>
            <ac:spMk id="44" creationId="{9B828BFC-F93E-43B0-8ACB-42D8178DA7AB}"/>
          </ac:spMkLst>
        </pc:spChg>
        <pc:spChg chg="add del mod">
          <ac:chgData name="Romain Michel" userId="fbc1ebe912f8d73a" providerId="LiveId" clId="{0B2E49F4-1694-4F9A-BFFD-36CBC4488F06}" dt="2021-05-03T10:09:00.835" v="578"/>
          <ac:spMkLst>
            <pc:docMk/>
            <pc:sldMk cId="986459543" sldId="265"/>
            <ac:spMk id="45" creationId="{D93B9D93-BFF3-484C-BD6D-F967B9FDBB76}"/>
          </ac:spMkLst>
        </pc:spChg>
        <pc:spChg chg="add del mod">
          <ac:chgData name="Romain Michel" userId="fbc1ebe912f8d73a" providerId="LiveId" clId="{0B2E49F4-1694-4F9A-BFFD-36CBC4488F06}" dt="2021-05-03T10:09:00.835" v="578"/>
          <ac:spMkLst>
            <pc:docMk/>
            <pc:sldMk cId="986459543" sldId="265"/>
            <ac:spMk id="47" creationId="{D8420140-EC55-4476-AA63-A540BA9CFE0A}"/>
          </ac:spMkLst>
        </pc:spChg>
        <pc:picChg chg="add mod">
          <ac:chgData name="Romain Michel" userId="fbc1ebe912f8d73a" providerId="LiveId" clId="{0B2E49F4-1694-4F9A-BFFD-36CBC4488F06}" dt="2021-05-03T10:00:53.009" v="324" actId="14100"/>
          <ac:picMkLst>
            <pc:docMk/>
            <pc:sldMk cId="986459543" sldId="265"/>
            <ac:picMk id="4" creationId="{F3080328-4A8C-43D2-A6ED-6D7E5E1708AE}"/>
          </ac:picMkLst>
        </pc:picChg>
        <pc:picChg chg="add mod">
          <ac:chgData name="Romain Michel" userId="fbc1ebe912f8d73a" providerId="LiveId" clId="{0B2E49F4-1694-4F9A-BFFD-36CBC4488F06}" dt="2021-05-03T10:08:57.570" v="576" actId="14100"/>
          <ac:picMkLst>
            <pc:docMk/>
            <pc:sldMk cId="986459543" sldId="265"/>
            <ac:picMk id="17" creationId="{A209B791-5DFC-4665-B331-D56B6CF1C984}"/>
          </ac:picMkLst>
        </pc:picChg>
        <pc:picChg chg="add del mod">
          <ac:chgData name="Romain Michel" userId="fbc1ebe912f8d73a" providerId="LiveId" clId="{0B2E49F4-1694-4F9A-BFFD-36CBC4488F06}" dt="2021-05-03T10:08:55.242" v="573"/>
          <ac:picMkLst>
            <pc:docMk/>
            <pc:sldMk cId="986459543" sldId="265"/>
            <ac:picMk id="21" creationId="{DA3638D0-BA88-4BB4-B9AA-B39D81D2E9DA}"/>
          </ac:picMkLst>
        </pc:picChg>
        <pc:picChg chg="add del mod">
          <ac:chgData name="Romain Michel" userId="fbc1ebe912f8d73a" providerId="LiveId" clId="{0B2E49F4-1694-4F9A-BFFD-36CBC4488F06}" dt="2021-05-03T10:08:55.242" v="573"/>
          <ac:picMkLst>
            <pc:docMk/>
            <pc:sldMk cId="986459543" sldId="265"/>
            <ac:picMk id="29" creationId="{3D55BB76-D52E-4FFC-938A-56B69201B766}"/>
          </ac:picMkLst>
        </pc:picChg>
        <pc:picChg chg="add del mod">
          <ac:chgData name="Romain Michel" userId="fbc1ebe912f8d73a" providerId="LiveId" clId="{0B2E49F4-1694-4F9A-BFFD-36CBC4488F06}" dt="2021-05-03T10:08:55.242" v="573"/>
          <ac:picMkLst>
            <pc:docMk/>
            <pc:sldMk cId="986459543" sldId="265"/>
            <ac:picMk id="31" creationId="{C1019160-8D48-45F2-9BE6-3FB1E7C2759C}"/>
          </ac:picMkLst>
        </pc:picChg>
        <pc:picChg chg="add del mod">
          <ac:chgData name="Romain Michel" userId="fbc1ebe912f8d73a" providerId="LiveId" clId="{0B2E49F4-1694-4F9A-BFFD-36CBC4488F06}" dt="2021-05-03T10:08:55.242" v="573"/>
          <ac:picMkLst>
            <pc:docMk/>
            <pc:sldMk cId="986459543" sldId="265"/>
            <ac:picMk id="32" creationId="{1A788437-704F-4B7B-A072-4FFE71AB3F65}"/>
          </ac:picMkLst>
        </pc:picChg>
        <pc:picChg chg="add del mod">
          <ac:chgData name="Romain Michel" userId="fbc1ebe912f8d73a" providerId="LiveId" clId="{0B2E49F4-1694-4F9A-BFFD-36CBC4488F06}" dt="2021-05-03T10:08:55.242" v="573"/>
          <ac:picMkLst>
            <pc:docMk/>
            <pc:sldMk cId="986459543" sldId="265"/>
            <ac:picMk id="33" creationId="{2C479DBE-B9A8-4ADB-A197-69BCD80DCE32}"/>
          </ac:picMkLst>
        </pc:picChg>
        <pc:picChg chg="add del mod">
          <ac:chgData name="Romain Michel" userId="fbc1ebe912f8d73a" providerId="LiveId" clId="{0B2E49F4-1694-4F9A-BFFD-36CBC4488F06}" dt="2021-05-03T10:08:55.242" v="573"/>
          <ac:picMkLst>
            <pc:docMk/>
            <pc:sldMk cId="986459543" sldId="265"/>
            <ac:picMk id="34" creationId="{DF51465E-567B-4007-811D-8FB6D4574B36}"/>
          </ac:picMkLst>
        </pc:picChg>
        <pc:picChg chg="add del mod">
          <ac:chgData name="Romain Michel" userId="fbc1ebe912f8d73a" providerId="LiveId" clId="{0B2E49F4-1694-4F9A-BFFD-36CBC4488F06}" dt="2021-05-03T10:08:55.242" v="573"/>
          <ac:picMkLst>
            <pc:docMk/>
            <pc:sldMk cId="986459543" sldId="265"/>
            <ac:picMk id="35" creationId="{9991A617-70B4-454B-86F2-8A55C287BBA7}"/>
          </ac:picMkLst>
        </pc:picChg>
        <pc:picChg chg="add del mod">
          <ac:chgData name="Romain Michel" userId="fbc1ebe912f8d73a" providerId="LiveId" clId="{0B2E49F4-1694-4F9A-BFFD-36CBC4488F06}" dt="2021-05-03T10:09:00.835" v="578"/>
          <ac:picMkLst>
            <pc:docMk/>
            <pc:sldMk cId="986459543" sldId="265"/>
            <ac:picMk id="38" creationId="{02BD12FF-875E-4159-A2A1-938C35C249E7}"/>
          </ac:picMkLst>
        </pc:picChg>
        <pc:picChg chg="add del mod">
          <ac:chgData name="Romain Michel" userId="fbc1ebe912f8d73a" providerId="LiveId" clId="{0B2E49F4-1694-4F9A-BFFD-36CBC4488F06}" dt="2021-05-03T10:09:00.835" v="578"/>
          <ac:picMkLst>
            <pc:docMk/>
            <pc:sldMk cId="986459543" sldId="265"/>
            <ac:picMk id="46" creationId="{D03D7E78-4B14-439B-B927-3E451040C7A3}"/>
          </ac:picMkLst>
        </pc:picChg>
        <pc:picChg chg="add del mod">
          <ac:chgData name="Romain Michel" userId="fbc1ebe912f8d73a" providerId="LiveId" clId="{0B2E49F4-1694-4F9A-BFFD-36CBC4488F06}" dt="2021-05-03T10:09:00.835" v="578"/>
          <ac:picMkLst>
            <pc:docMk/>
            <pc:sldMk cId="986459543" sldId="265"/>
            <ac:picMk id="48" creationId="{AD82BAA9-2B46-4C6D-86CF-FD6EE9C072EA}"/>
          </ac:picMkLst>
        </pc:picChg>
        <pc:picChg chg="add del mod">
          <ac:chgData name="Romain Michel" userId="fbc1ebe912f8d73a" providerId="LiveId" clId="{0B2E49F4-1694-4F9A-BFFD-36CBC4488F06}" dt="2021-05-03T10:09:00.835" v="578"/>
          <ac:picMkLst>
            <pc:docMk/>
            <pc:sldMk cId="986459543" sldId="265"/>
            <ac:picMk id="49" creationId="{C7982583-466D-409F-8D8E-D2944FA3F977}"/>
          </ac:picMkLst>
        </pc:picChg>
        <pc:picChg chg="add del mod">
          <ac:chgData name="Romain Michel" userId="fbc1ebe912f8d73a" providerId="LiveId" clId="{0B2E49F4-1694-4F9A-BFFD-36CBC4488F06}" dt="2021-05-03T10:09:00.835" v="578"/>
          <ac:picMkLst>
            <pc:docMk/>
            <pc:sldMk cId="986459543" sldId="265"/>
            <ac:picMk id="50" creationId="{649EBEE2-AC21-4F45-8951-264543928B9D}"/>
          </ac:picMkLst>
        </pc:picChg>
        <pc:picChg chg="add del mod">
          <ac:chgData name="Romain Michel" userId="fbc1ebe912f8d73a" providerId="LiveId" clId="{0B2E49F4-1694-4F9A-BFFD-36CBC4488F06}" dt="2021-05-03T10:09:00.835" v="578"/>
          <ac:picMkLst>
            <pc:docMk/>
            <pc:sldMk cId="986459543" sldId="265"/>
            <ac:picMk id="51" creationId="{36833853-4F6E-454B-A406-0E58955D377E}"/>
          </ac:picMkLst>
        </pc:picChg>
        <pc:picChg chg="add del mod">
          <ac:chgData name="Romain Michel" userId="fbc1ebe912f8d73a" providerId="LiveId" clId="{0B2E49F4-1694-4F9A-BFFD-36CBC4488F06}" dt="2021-05-03T10:09:00.835" v="578"/>
          <ac:picMkLst>
            <pc:docMk/>
            <pc:sldMk cId="986459543" sldId="265"/>
            <ac:picMk id="52" creationId="{0B7490EE-D2A0-4BB9-AB96-73AC4D3519BB}"/>
          </ac:picMkLst>
        </pc:picChg>
        <pc:cxnChg chg="add del mod">
          <ac:chgData name="Romain Michel" userId="fbc1ebe912f8d73a" providerId="LiveId" clId="{0B2E49F4-1694-4F9A-BFFD-36CBC4488F06}" dt="2021-05-03T10:08:55.242" v="573"/>
          <ac:cxnSpMkLst>
            <pc:docMk/>
            <pc:sldMk cId="986459543" sldId="265"/>
            <ac:cxnSpMk id="19" creationId="{CDC54497-B828-4B36-BBF1-A61930051775}"/>
          </ac:cxnSpMkLst>
        </pc:cxnChg>
        <pc:cxnChg chg="add del mod">
          <ac:chgData name="Romain Michel" userId="fbc1ebe912f8d73a" providerId="LiveId" clId="{0B2E49F4-1694-4F9A-BFFD-36CBC4488F06}" dt="2021-05-03T10:09:00.835" v="578"/>
          <ac:cxnSpMkLst>
            <pc:docMk/>
            <pc:sldMk cId="986459543" sldId="265"/>
            <ac:cxnSpMk id="36" creationId="{ADB9A2C0-27E0-4019-89A1-AE64C9749749}"/>
          </ac:cxnSpMkLst>
        </pc:cxnChg>
      </pc:sldChg>
      <pc:sldChg chg="add del">
        <pc:chgData name="Romain Michel" userId="fbc1ebe912f8d73a" providerId="LiveId" clId="{0B2E49F4-1694-4F9A-BFFD-36CBC4488F06}" dt="2021-05-03T10:08:46.398" v="569" actId="2890"/>
        <pc:sldMkLst>
          <pc:docMk/>
          <pc:sldMk cId="23632188" sldId="269"/>
        </pc:sldMkLst>
      </pc:sldChg>
      <pc:sldChg chg="addSp delSp modSp add mod">
        <pc:chgData name="Romain Michel" userId="fbc1ebe912f8d73a" providerId="LiveId" clId="{0B2E49F4-1694-4F9A-BFFD-36CBC4488F06}" dt="2021-05-03T10:53:25.125" v="1232" actId="20577"/>
        <pc:sldMkLst>
          <pc:docMk/>
          <pc:sldMk cId="681315634" sldId="269"/>
        </pc:sldMkLst>
        <pc:spChg chg="del">
          <ac:chgData name="Romain Michel" userId="fbc1ebe912f8d73a" providerId="LiveId" clId="{0B2E49F4-1694-4F9A-BFFD-36CBC4488F06}" dt="2021-05-03T10:09:20.322" v="582" actId="478"/>
          <ac:spMkLst>
            <pc:docMk/>
            <pc:sldMk cId="681315634" sldId="269"/>
            <ac:spMk id="5" creationId="{8C3C73E9-44B2-4039-978E-C8162FF2E6D4}"/>
          </ac:spMkLst>
        </pc:spChg>
        <pc:spChg chg="del">
          <ac:chgData name="Romain Michel" userId="fbc1ebe912f8d73a" providerId="LiveId" clId="{0B2E49F4-1694-4F9A-BFFD-36CBC4488F06}" dt="2021-05-03T10:09:20.322" v="582" actId="478"/>
          <ac:spMkLst>
            <pc:docMk/>
            <pc:sldMk cId="681315634" sldId="269"/>
            <ac:spMk id="7" creationId="{17BA730C-2A71-4030-82D4-D16193D65F91}"/>
          </ac:spMkLst>
        </pc:spChg>
        <pc:spChg chg="del">
          <ac:chgData name="Romain Michel" userId="fbc1ebe912f8d73a" providerId="LiveId" clId="{0B2E49F4-1694-4F9A-BFFD-36CBC4488F06}" dt="2021-05-03T10:09:20.322" v="582" actId="478"/>
          <ac:spMkLst>
            <pc:docMk/>
            <pc:sldMk cId="681315634" sldId="269"/>
            <ac:spMk id="8" creationId="{44BD19AE-7F6D-41C4-B377-C1A16A3CC647}"/>
          </ac:spMkLst>
        </pc:spChg>
        <pc:spChg chg="del">
          <ac:chgData name="Romain Michel" userId="fbc1ebe912f8d73a" providerId="LiveId" clId="{0B2E49F4-1694-4F9A-BFFD-36CBC4488F06}" dt="2021-05-03T10:09:20.322" v="582" actId="478"/>
          <ac:spMkLst>
            <pc:docMk/>
            <pc:sldMk cId="681315634" sldId="269"/>
            <ac:spMk id="9" creationId="{F95EB78F-362F-479C-817F-10743B4384A1}"/>
          </ac:spMkLst>
        </pc:spChg>
        <pc:spChg chg="del">
          <ac:chgData name="Romain Michel" userId="fbc1ebe912f8d73a" providerId="LiveId" clId="{0B2E49F4-1694-4F9A-BFFD-36CBC4488F06}" dt="2021-05-03T10:09:20.322" v="582" actId="478"/>
          <ac:spMkLst>
            <pc:docMk/>
            <pc:sldMk cId="681315634" sldId="269"/>
            <ac:spMk id="10" creationId="{0D6790DA-D6C0-4AEC-B96F-8CD6FAEA3DCE}"/>
          </ac:spMkLst>
        </pc:spChg>
        <pc:spChg chg="del">
          <ac:chgData name="Romain Michel" userId="fbc1ebe912f8d73a" providerId="LiveId" clId="{0B2E49F4-1694-4F9A-BFFD-36CBC4488F06}" dt="2021-05-03T10:09:20.322" v="582" actId="478"/>
          <ac:spMkLst>
            <pc:docMk/>
            <pc:sldMk cId="681315634" sldId="269"/>
            <ac:spMk id="12" creationId="{66E49041-0FD3-46F6-A160-818B24C3A37E}"/>
          </ac:spMkLst>
        </pc:spChg>
        <pc:spChg chg="del">
          <ac:chgData name="Romain Michel" userId="fbc1ebe912f8d73a" providerId="LiveId" clId="{0B2E49F4-1694-4F9A-BFFD-36CBC4488F06}" dt="2021-05-03T10:09:20.322" v="582" actId="478"/>
          <ac:spMkLst>
            <pc:docMk/>
            <pc:sldMk cId="681315634" sldId="269"/>
            <ac:spMk id="13" creationId="{9EED731D-32A5-4281-AB1D-4AA845402C5F}"/>
          </ac:spMkLst>
        </pc:spChg>
        <pc:spChg chg="del">
          <ac:chgData name="Romain Michel" userId="fbc1ebe912f8d73a" providerId="LiveId" clId="{0B2E49F4-1694-4F9A-BFFD-36CBC4488F06}" dt="2021-05-03T10:09:20.322" v="582" actId="478"/>
          <ac:spMkLst>
            <pc:docMk/>
            <pc:sldMk cId="681315634" sldId="269"/>
            <ac:spMk id="15" creationId="{9820D0DD-0BE6-4816-A197-B7DAC318FF41}"/>
          </ac:spMkLst>
        </pc:spChg>
        <pc:spChg chg="del">
          <ac:chgData name="Romain Michel" userId="fbc1ebe912f8d73a" providerId="LiveId" clId="{0B2E49F4-1694-4F9A-BFFD-36CBC4488F06}" dt="2021-05-03T10:09:20.322" v="582" actId="478"/>
          <ac:spMkLst>
            <pc:docMk/>
            <pc:sldMk cId="681315634" sldId="269"/>
            <ac:spMk id="18" creationId="{95CBD9AA-110E-4B34-8AD6-56199541A7DC}"/>
          </ac:spMkLst>
        </pc:spChg>
        <pc:spChg chg="add del mod">
          <ac:chgData name="Romain Michel" userId="fbc1ebe912f8d73a" providerId="LiveId" clId="{0B2E49F4-1694-4F9A-BFFD-36CBC4488F06}" dt="2021-05-03T10:18:15.568" v="648" actId="478"/>
          <ac:spMkLst>
            <pc:docMk/>
            <pc:sldMk cId="681315634" sldId="269"/>
            <ac:spMk id="21" creationId="{1AFF725B-B7BC-4450-85FE-820E9365E1F5}"/>
          </ac:spMkLst>
        </pc:spChg>
        <pc:spChg chg="add del mod">
          <ac:chgData name="Romain Michel" userId="fbc1ebe912f8d73a" providerId="LiveId" clId="{0B2E49F4-1694-4F9A-BFFD-36CBC4488F06}" dt="2021-05-03T10:20:03.912" v="671" actId="478"/>
          <ac:spMkLst>
            <pc:docMk/>
            <pc:sldMk cId="681315634" sldId="269"/>
            <ac:spMk id="23" creationId="{D51748E6-43B4-4A71-9AF0-B58DB505692D}"/>
          </ac:spMkLst>
        </pc:spChg>
        <pc:spChg chg="add mod">
          <ac:chgData name="Romain Michel" userId="fbc1ebe912f8d73a" providerId="LiveId" clId="{0B2E49F4-1694-4F9A-BFFD-36CBC4488F06}" dt="2021-05-03T10:30:59.935" v="1075" actId="1076"/>
          <ac:spMkLst>
            <pc:docMk/>
            <pc:sldMk cId="681315634" sldId="269"/>
            <ac:spMk id="24" creationId="{1B3B6BBF-5A65-495D-BEBC-1B9CD52FDBFA}"/>
          </ac:spMkLst>
        </pc:spChg>
        <pc:spChg chg="add mod">
          <ac:chgData name="Romain Michel" userId="fbc1ebe912f8d73a" providerId="LiveId" clId="{0B2E49F4-1694-4F9A-BFFD-36CBC4488F06}" dt="2021-05-03T10:30:59.935" v="1075" actId="1076"/>
          <ac:spMkLst>
            <pc:docMk/>
            <pc:sldMk cId="681315634" sldId="269"/>
            <ac:spMk id="25" creationId="{A3BD9081-9AF8-4A1B-91A6-B56C806BBC33}"/>
          </ac:spMkLst>
        </pc:spChg>
        <pc:spChg chg="add mod">
          <ac:chgData name="Romain Michel" userId="fbc1ebe912f8d73a" providerId="LiveId" clId="{0B2E49F4-1694-4F9A-BFFD-36CBC4488F06}" dt="2021-05-03T10:30:59.935" v="1075" actId="1076"/>
          <ac:spMkLst>
            <pc:docMk/>
            <pc:sldMk cId="681315634" sldId="269"/>
            <ac:spMk id="26" creationId="{968F5E81-15EC-41A0-A42C-4567742D7D0C}"/>
          </ac:spMkLst>
        </pc:spChg>
        <pc:spChg chg="add mod">
          <ac:chgData name="Romain Michel" userId="fbc1ebe912f8d73a" providerId="LiveId" clId="{0B2E49F4-1694-4F9A-BFFD-36CBC4488F06}" dt="2021-05-03T10:30:59.935" v="1075" actId="1076"/>
          <ac:spMkLst>
            <pc:docMk/>
            <pc:sldMk cId="681315634" sldId="269"/>
            <ac:spMk id="27" creationId="{75C2995E-759A-46D6-AB2B-4FA7688D7A64}"/>
          </ac:spMkLst>
        </pc:spChg>
        <pc:spChg chg="add mod">
          <ac:chgData name="Romain Michel" userId="fbc1ebe912f8d73a" providerId="LiveId" clId="{0B2E49F4-1694-4F9A-BFFD-36CBC4488F06}" dt="2021-05-03T10:30:59.935" v="1075" actId="1076"/>
          <ac:spMkLst>
            <pc:docMk/>
            <pc:sldMk cId="681315634" sldId="269"/>
            <ac:spMk id="28" creationId="{26CD5455-030B-4120-854E-A19F9180A9FC}"/>
          </ac:spMkLst>
        </pc:spChg>
        <pc:spChg chg="add mod ord">
          <ac:chgData name="Romain Michel" userId="fbc1ebe912f8d73a" providerId="LiveId" clId="{0B2E49F4-1694-4F9A-BFFD-36CBC4488F06}" dt="2021-05-03T10:30:59.935" v="1075" actId="1076"/>
          <ac:spMkLst>
            <pc:docMk/>
            <pc:sldMk cId="681315634" sldId="269"/>
            <ac:spMk id="29" creationId="{D8D5AC90-84A8-4E48-9BED-D3474A7B6223}"/>
          </ac:spMkLst>
        </pc:spChg>
        <pc:spChg chg="add mod">
          <ac:chgData name="Romain Michel" userId="fbc1ebe912f8d73a" providerId="LiveId" clId="{0B2E49F4-1694-4F9A-BFFD-36CBC4488F06}" dt="2021-05-03T10:30:59.935" v="1075" actId="1076"/>
          <ac:spMkLst>
            <pc:docMk/>
            <pc:sldMk cId="681315634" sldId="269"/>
            <ac:spMk id="31" creationId="{29312FC2-DD3B-4527-AF5E-985372AE22B9}"/>
          </ac:spMkLst>
        </pc:spChg>
        <pc:spChg chg="mod">
          <ac:chgData name="Romain Michel" userId="fbc1ebe912f8d73a" providerId="LiveId" clId="{0B2E49F4-1694-4F9A-BFFD-36CBC4488F06}" dt="2021-05-03T10:43:21.647" v="1172" actId="1076"/>
          <ac:spMkLst>
            <pc:docMk/>
            <pc:sldMk cId="681315634" sldId="269"/>
            <ac:spMk id="37" creationId="{04FA568B-8ABF-44D4-826B-28A29AC946C1}"/>
          </ac:spMkLst>
        </pc:spChg>
        <pc:spChg chg="add mod">
          <ac:chgData name="Romain Michel" userId="fbc1ebe912f8d73a" providerId="LiveId" clId="{0B2E49F4-1694-4F9A-BFFD-36CBC4488F06}" dt="2021-05-03T10:30:59.935" v="1075" actId="1076"/>
          <ac:spMkLst>
            <pc:docMk/>
            <pc:sldMk cId="681315634" sldId="269"/>
            <ac:spMk id="38" creationId="{1408A904-36FE-4497-A531-E519F49D44F2}"/>
          </ac:spMkLst>
        </pc:spChg>
        <pc:spChg chg="add mod">
          <ac:chgData name="Romain Michel" userId="fbc1ebe912f8d73a" providerId="LiveId" clId="{0B2E49F4-1694-4F9A-BFFD-36CBC4488F06}" dt="2021-05-03T10:53:25.125" v="1232" actId="20577"/>
          <ac:spMkLst>
            <pc:docMk/>
            <pc:sldMk cId="681315634" sldId="269"/>
            <ac:spMk id="39" creationId="{02BC02A1-BF3D-46A4-8687-7AAA4B002E98}"/>
          </ac:spMkLst>
        </pc:spChg>
        <pc:spChg chg="add del mod">
          <ac:chgData name="Romain Michel" userId="fbc1ebe912f8d73a" providerId="LiveId" clId="{0B2E49F4-1694-4F9A-BFFD-36CBC4488F06}" dt="2021-05-03T10:25:21.657" v="1007"/>
          <ac:spMkLst>
            <pc:docMk/>
            <pc:sldMk cId="681315634" sldId="269"/>
            <ac:spMk id="40" creationId="{3153B7EE-F261-4BE3-90BF-93D330B36E25}"/>
          </ac:spMkLst>
        </pc:spChg>
        <pc:spChg chg="add del mod">
          <ac:chgData name="Romain Michel" userId="fbc1ebe912f8d73a" providerId="LiveId" clId="{0B2E49F4-1694-4F9A-BFFD-36CBC4488F06}" dt="2021-05-03T10:25:21.657" v="1009"/>
          <ac:spMkLst>
            <pc:docMk/>
            <pc:sldMk cId="681315634" sldId="269"/>
            <ac:spMk id="41" creationId="{26A7327F-297C-471B-B45D-99A5AFF4DD28}"/>
          </ac:spMkLst>
        </pc:spChg>
        <pc:spChg chg="add del mod">
          <ac:chgData name="Romain Michel" userId="fbc1ebe912f8d73a" providerId="LiveId" clId="{0B2E49F4-1694-4F9A-BFFD-36CBC4488F06}" dt="2021-05-03T10:25:21.657" v="1011"/>
          <ac:spMkLst>
            <pc:docMk/>
            <pc:sldMk cId="681315634" sldId="269"/>
            <ac:spMk id="42" creationId="{EE9487AE-B9B5-4915-B9D4-1FFEBD993EF8}"/>
          </ac:spMkLst>
        </pc:spChg>
        <pc:spChg chg="add del mod">
          <ac:chgData name="Romain Michel" userId="fbc1ebe912f8d73a" providerId="LiveId" clId="{0B2E49F4-1694-4F9A-BFFD-36CBC4488F06}" dt="2021-05-03T10:25:21.657" v="1013"/>
          <ac:spMkLst>
            <pc:docMk/>
            <pc:sldMk cId="681315634" sldId="269"/>
            <ac:spMk id="43" creationId="{ABAE56A5-4DE3-474B-AC40-79D6F0D9CEC3}"/>
          </ac:spMkLst>
        </pc:spChg>
        <pc:spChg chg="add mod">
          <ac:chgData name="Romain Michel" userId="fbc1ebe912f8d73a" providerId="LiveId" clId="{0B2E49F4-1694-4F9A-BFFD-36CBC4488F06}" dt="2021-05-03T10:30:59.935" v="1075" actId="1076"/>
          <ac:spMkLst>
            <pc:docMk/>
            <pc:sldMk cId="681315634" sldId="269"/>
            <ac:spMk id="44" creationId="{10B9BF63-BF2E-49B5-90FD-A58AC3C658CB}"/>
          </ac:spMkLst>
        </pc:spChg>
        <pc:spChg chg="add mod">
          <ac:chgData name="Romain Michel" userId="fbc1ebe912f8d73a" providerId="LiveId" clId="{0B2E49F4-1694-4F9A-BFFD-36CBC4488F06}" dt="2021-05-03T10:30:59.935" v="1075" actId="1076"/>
          <ac:spMkLst>
            <pc:docMk/>
            <pc:sldMk cId="681315634" sldId="269"/>
            <ac:spMk id="45" creationId="{12C67E2C-DF3F-4112-9B59-BC74A3B78474}"/>
          </ac:spMkLst>
        </pc:spChg>
        <pc:picChg chg="del">
          <ac:chgData name="Romain Michel" userId="fbc1ebe912f8d73a" providerId="LiveId" clId="{0B2E49F4-1694-4F9A-BFFD-36CBC4488F06}" dt="2021-05-03T10:09:20.322" v="582" actId="478"/>
          <ac:picMkLst>
            <pc:docMk/>
            <pc:sldMk cId="681315634" sldId="269"/>
            <ac:picMk id="2" creationId="{B6A0BAA2-4918-4AD3-BCCF-33D44456E8B9}"/>
          </ac:picMkLst>
        </pc:picChg>
        <pc:picChg chg="del">
          <ac:chgData name="Romain Michel" userId="fbc1ebe912f8d73a" providerId="LiveId" clId="{0B2E49F4-1694-4F9A-BFFD-36CBC4488F06}" dt="2021-05-03T10:09:20.322" v="582" actId="478"/>
          <ac:picMkLst>
            <pc:docMk/>
            <pc:sldMk cId="681315634" sldId="269"/>
            <ac:picMk id="3" creationId="{37E004B3-6889-425A-AC53-E4607F7C159F}"/>
          </ac:picMkLst>
        </pc:picChg>
        <pc:picChg chg="del">
          <ac:chgData name="Romain Michel" userId="fbc1ebe912f8d73a" providerId="LiveId" clId="{0B2E49F4-1694-4F9A-BFFD-36CBC4488F06}" dt="2021-05-03T10:09:20.322" v="582" actId="478"/>
          <ac:picMkLst>
            <pc:docMk/>
            <pc:sldMk cId="681315634" sldId="269"/>
            <ac:picMk id="4" creationId="{F3080328-4A8C-43D2-A6ED-6D7E5E1708AE}"/>
          </ac:picMkLst>
        </pc:picChg>
        <pc:picChg chg="del">
          <ac:chgData name="Romain Michel" userId="fbc1ebe912f8d73a" providerId="LiveId" clId="{0B2E49F4-1694-4F9A-BFFD-36CBC4488F06}" dt="2021-05-03T10:09:20.322" v="582" actId="478"/>
          <ac:picMkLst>
            <pc:docMk/>
            <pc:sldMk cId="681315634" sldId="269"/>
            <ac:picMk id="11" creationId="{4583847F-12A9-4F79-AEC2-EC30F5065895}"/>
          </ac:picMkLst>
        </pc:picChg>
        <pc:picChg chg="del">
          <ac:chgData name="Romain Michel" userId="fbc1ebe912f8d73a" providerId="LiveId" clId="{0B2E49F4-1694-4F9A-BFFD-36CBC4488F06}" dt="2021-05-03T10:09:20.322" v="582" actId="478"/>
          <ac:picMkLst>
            <pc:docMk/>
            <pc:sldMk cId="681315634" sldId="269"/>
            <ac:picMk id="14" creationId="{A6E6D235-2995-436C-B361-0F54A1790D23}"/>
          </ac:picMkLst>
        </pc:picChg>
        <pc:picChg chg="del">
          <ac:chgData name="Romain Michel" userId="fbc1ebe912f8d73a" providerId="LiveId" clId="{0B2E49F4-1694-4F9A-BFFD-36CBC4488F06}" dt="2021-05-03T10:09:20.322" v="582" actId="478"/>
          <ac:picMkLst>
            <pc:docMk/>
            <pc:sldMk cId="681315634" sldId="269"/>
            <ac:picMk id="16" creationId="{0A2129B6-D0EE-4640-8C14-03C35A56AC17}"/>
          </ac:picMkLst>
        </pc:picChg>
        <pc:picChg chg="del">
          <ac:chgData name="Romain Michel" userId="fbc1ebe912f8d73a" providerId="LiveId" clId="{0B2E49F4-1694-4F9A-BFFD-36CBC4488F06}" dt="2021-05-03T10:09:20.322" v="582" actId="478"/>
          <ac:picMkLst>
            <pc:docMk/>
            <pc:sldMk cId="681315634" sldId="269"/>
            <ac:picMk id="17" creationId="{A209B791-5DFC-4665-B331-D56B6CF1C984}"/>
          </ac:picMkLst>
        </pc:picChg>
        <pc:picChg chg="add del mod">
          <ac:chgData name="Romain Michel" userId="fbc1ebe912f8d73a" providerId="LiveId" clId="{0B2E49F4-1694-4F9A-BFFD-36CBC4488F06}" dt="2021-05-03T10:09:09.443" v="581"/>
          <ac:picMkLst>
            <pc:docMk/>
            <pc:sldMk cId="681315634" sldId="269"/>
            <ac:picMk id="19" creationId="{04C67B4A-97D6-4C8E-9071-16CE7A3A35C5}"/>
          </ac:picMkLst>
        </pc:picChg>
        <pc:picChg chg="add mod">
          <ac:chgData name="Romain Michel" userId="fbc1ebe912f8d73a" providerId="LiveId" clId="{0B2E49F4-1694-4F9A-BFFD-36CBC4488F06}" dt="2021-05-03T10:30:59.935" v="1075" actId="1076"/>
          <ac:picMkLst>
            <pc:docMk/>
            <pc:sldMk cId="681315634" sldId="269"/>
            <ac:picMk id="22" creationId="{A7FE4F8B-78B3-4F65-917F-E6361A0E0D11}"/>
          </ac:picMkLst>
        </pc:picChg>
        <pc:picChg chg="add mod">
          <ac:chgData name="Romain Michel" userId="fbc1ebe912f8d73a" providerId="LiveId" clId="{0B2E49F4-1694-4F9A-BFFD-36CBC4488F06}" dt="2021-05-03T10:30:59.935" v="1075" actId="1076"/>
          <ac:picMkLst>
            <pc:docMk/>
            <pc:sldMk cId="681315634" sldId="269"/>
            <ac:picMk id="30" creationId="{18D5BBD9-83EE-4CDB-9F27-92C134B74F79}"/>
          </ac:picMkLst>
        </pc:picChg>
        <pc:picChg chg="add del mod">
          <ac:chgData name="Romain Michel" userId="fbc1ebe912f8d73a" providerId="LiveId" clId="{0B2E49F4-1694-4F9A-BFFD-36CBC4488F06}" dt="2021-05-03T10:09:32.161" v="591" actId="478"/>
          <ac:picMkLst>
            <pc:docMk/>
            <pc:sldMk cId="681315634" sldId="269"/>
            <ac:picMk id="32" creationId="{C8054B14-999C-421F-A67D-D34AB8422F2B}"/>
          </ac:picMkLst>
        </pc:picChg>
        <pc:picChg chg="add del mod">
          <ac:chgData name="Romain Michel" userId="fbc1ebe912f8d73a" providerId="LiveId" clId="{0B2E49F4-1694-4F9A-BFFD-36CBC4488F06}" dt="2021-05-03T10:09:29.545" v="587" actId="478"/>
          <ac:picMkLst>
            <pc:docMk/>
            <pc:sldMk cId="681315634" sldId="269"/>
            <ac:picMk id="33" creationId="{E02A4CB6-25C6-446E-A4FF-FC453D02A71B}"/>
          </ac:picMkLst>
        </pc:picChg>
        <pc:picChg chg="add del mod">
          <ac:chgData name="Romain Michel" userId="fbc1ebe912f8d73a" providerId="LiveId" clId="{0B2E49F4-1694-4F9A-BFFD-36CBC4488F06}" dt="2021-05-03T10:09:31.512" v="590" actId="478"/>
          <ac:picMkLst>
            <pc:docMk/>
            <pc:sldMk cId="681315634" sldId="269"/>
            <ac:picMk id="34" creationId="{21C52391-5E7F-4C43-8720-99527C2CB88C}"/>
          </ac:picMkLst>
        </pc:picChg>
        <pc:picChg chg="add del mod">
          <ac:chgData name="Romain Michel" userId="fbc1ebe912f8d73a" providerId="LiveId" clId="{0B2E49F4-1694-4F9A-BFFD-36CBC4488F06}" dt="2021-05-03T10:09:30.344" v="588" actId="478"/>
          <ac:picMkLst>
            <pc:docMk/>
            <pc:sldMk cId="681315634" sldId="269"/>
            <ac:picMk id="35" creationId="{49481038-8235-48E0-AEAA-C19690E87D37}"/>
          </ac:picMkLst>
        </pc:picChg>
        <pc:picChg chg="add del mod">
          <ac:chgData name="Romain Michel" userId="fbc1ebe912f8d73a" providerId="LiveId" clId="{0B2E49F4-1694-4F9A-BFFD-36CBC4488F06}" dt="2021-05-03T10:09:30.920" v="589" actId="478"/>
          <ac:picMkLst>
            <pc:docMk/>
            <pc:sldMk cId="681315634" sldId="269"/>
            <ac:picMk id="36" creationId="{C50CCE2F-5C5C-4C9B-A548-6A3E9C6A72CC}"/>
          </ac:picMkLst>
        </pc:picChg>
        <pc:cxnChg chg="del">
          <ac:chgData name="Romain Michel" userId="fbc1ebe912f8d73a" providerId="LiveId" clId="{0B2E49F4-1694-4F9A-BFFD-36CBC4488F06}" dt="2021-05-03T10:09:20.322" v="582" actId="478"/>
          <ac:cxnSpMkLst>
            <pc:docMk/>
            <pc:sldMk cId="681315634" sldId="269"/>
            <ac:cxnSpMk id="6" creationId="{3D370CF6-D263-4FED-9643-B8C0EAA7DEEB}"/>
          </ac:cxnSpMkLst>
        </pc:cxnChg>
        <pc:cxnChg chg="mod">
          <ac:chgData name="Romain Michel" userId="fbc1ebe912f8d73a" providerId="LiveId" clId="{0B2E49F4-1694-4F9A-BFFD-36CBC4488F06}" dt="2021-05-03T10:43:25.512" v="1173" actId="1076"/>
          <ac:cxnSpMkLst>
            <pc:docMk/>
            <pc:sldMk cId="681315634" sldId="269"/>
            <ac:cxnSpMk id="19" creationId="{3E503A33-1DB9-4017-A6B0-545CD2909E0D}"/>
          </ac:cxnSpMkLst>
        </pc:cxnChg>
        <pc:cxnChg chg="add mod">
          <ac:chgData name="Romain Michel" userId="fbc1ebe912f8d73a" providerId="LiveId" clId="{0B2E49F4-1694-4F9A-BFFD-36CBC4488F06}" dt="2021-05-03T10:09:26.001" v="586" actId="1076"/>
          <ac:cxnSpMkLst>
            <pc:docMk/>
            <pc:sldMk cId="681315634" sldId="269"/>
            <ac:cxnSpMk id="20" creationId="{48F1AAAF-63FE-4C6D-8EDE-EB9FD6BEACB4}"/>
          </ac:cxnSpMkLst>
        </pc:cxnChg>
      </pc:sldChg>
      <pc:sldChg chg="addSp modSp mod">
        <pc:chgData name="Romain Michel" userId="fbc1ebe912f8d73a" providerId="LiveId" clId="{0B2E49F4-1694-4F9A-BFFD-36CBC4488F06}" dt="2021-05-03T10:56:29.659" v="1234" actId="1076"/>
        <pc:sldMkLst>
          <pc:docMk/>
          <pc:sldMk cId="601432033" sldId="271"/>
        </pc:sldMkLst>
        <pc:spChg chg="add mod">
          <ac:chgData name="Romain Michel" userId="fbc1ebe912f8d73a" providerId="LiveId" clId="{0B2E49F4-1694-4F9A-BFFD-36CBC4488F06}" dt="2021-05-03T10:56:29.659" v="1234" actId="1076"/>
          <ac:spMkLst>
            <pc:docMk/>
            <pc:sldMk cId="601432033" sldId="271"/>
            <ac:spMk id="7" creationId="{176C55BE-86F0-4DC4-838A-7CA4E694DBDC}"/>
          </ac:spMkLst>
        </pc:spChg>
        <pc:picChg chg="add mod">
          <ac:chgData name="Romain Michel" userId="fbc1ebe912f8d73a" providerId="LiveId" clId="{0B2E49F4-1694-4F9A-BFFD-36CBC4488F06}" dt="2021-05-03T10:52:16.222" v="1231" actId="1076"/>
          <ac:picMkLst>
            <pc:docMk/>
            <pc:sldMk cId="601432033" sldId="271"/>
            <ac:picMk id="3" creationId="{63BE15E1-773B-4EDA-9078-427A69EFA64B}"/>
          </ac:picMkLst>
        </pc:picChg>
        <pc:picChg chg="add mod">
          <ac:chgData name="Romain Michel" userId="fbc1ebe912f8d73a" providerId="LiveId" clId="{0B2E49F4-1694-4F9A-BFFD-36CBC4488F06}" dt="2021-05-03T10:54:39.629" v="1233" actId="1076"/>
          <ac:picMkLst>
            <pc:docMk/>
            <pc:sldMk cId="601432033" sldId="271"/>
            <ac:picMk id="9" creationId="{9EA60295-1D9D-4532-BA9D-6E2D7D462883}"/>
          </ac:picMkLst>
        </pc:picChg>
      </pc:sldChg>
      <pc:sldChg chg="addSp modSp mod">
        <pc:chgData name="Romain Michel" userId="fbc1ebe912f8d73a" providerId="LiveId" clId="{0B2E49F4-1694-4F9A-BFFD-36CBC4488F06}" dt="2021-05-03T11:02:31.679" v="1432" actId="1076"/>
        <pc:sldMkLst>
          <pc:docMk/>
          <pc:sldMk cId="4107885197" sldId="274"/>
        </pc:sldMkLst>
        <pc:spChg chg="add mod">
          <ac:chgData name="Romain Michel" userId="fbc1ebe912f8d73a" providerId="LiveId" clId="{0B2E49F4-1694-4F9A-BFFD-36CBC4488F06}" dt="2021-05-03T11:01:24.171" v="1431" actId="20577"/>
          <ac:spMkLst>
            <pc:docMk/>
            <pc:sldMk cId="4107885197" sldId="274"/>
            <ac:spMk id="7" creationId="{2B582189-D6E2-4EB5-9EA8-29F00D1AA2F6}"/>
          </ac:spMkLst>
        </pc:spChg>
        <pc:picChg chg="mod">
          <ac:chgData name="Romain Michel" userId="fbc1ebe912f8d73a" providerId="LiveId" clId="{0B2E49F4-1694-4F9A-BFFD-36CBC4488F06}" dt="2021-05-03T11:02:31.679" v="1432" actId="1076"/>
          <ac:picMkLst>
            <pc:docMk/>
            <pc:sldMk cId="4107885197" sldId="274"/>
            <ac:picMk id="2050" creationId="{9163C983-B9C6-4527-8E6C-939A71CF00EC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1T16:36:39.329" idx="1">
    <p:pos x="8529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CC759-2075-4FAB-8C3F-CE392FD0F197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DE81F-B025-42EC-B943-9029FD19EB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60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183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sqlite</a:t>
            </a:r>
            <a:r>
              <a:rPr lang="fr-FR" dirty="0"/>
              <a:t>, </a:t>
            </a:r>
            <a:r>
              <a:rPr lang="fr-FR" dirty="0" err="1"/>
              <a:t>redirectionCeption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984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632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98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14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986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34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70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330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327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595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E81F-B025-42EC-B943-9029FD19EBC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28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0B5DD-2925-4A70-B158-84A5602FC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5828B-60BF-4F36-84AE-5E5816D07EC3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6D96-989C-460F-A66F-F7CDB2A2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A718-EC9F-4A40-9508-E19487A1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F66A8-AF48-4724-98D8-480356D8FA0D}" type="slidenum">
              <a:rPr lang="en-GB" altLang="fr-FR"/>
              <a:pPr/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160017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B9046-6C8B-4BD4-93C4-6A368B43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955F95-9A92-4731-BAC4-C0787B959C3E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F2FF6-A91D-4488-A0DE-D8E6A347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CFBF6-1099-4D5F-BCF7-A6D26BFD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2C5651-F70C-4771-BC71-10ABEA171F1A}" type="slidenum">
              <a:rPr lang="en-GB" altLang="fr-FR"/>
              <a:pPr/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293189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3FC25-B7D1-479F-9FA8-D01C9E89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A0053-96A6-42EB-9ED9-877CBA7562BA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610FA-3401-4732-A35A-2AA46D54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ACC13-31E0-4DB9-8513-04BD23B8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7C919B-8F8E-4448-B0BD-568F3A9E9F04}" type="slidenum">
              <a:rPr lang="en-GB" altLang="fr-FR"/>
              <a:pPr/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385964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8411D-82E6-42FE-ADA3-B131A44A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7C4FD-E704-40ED-BA2A-B9C7F64A3D28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3A247-B834-4E5F-8D49-85501620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5DC03-CDF8-4183-8415-59E35809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8A4B93-FDF9-4579-B0F9-CC242A6C2BAB}" type="slidenum">
              <a:rPr lang="en-GB" altLang="fr-FR"/>
              <a:pPr/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14105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9"/>
            <a:ext cx="11216640" cy="21335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FDE04-DE86-465C-AD4A-E4B87E27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E51FF-1925-4FF1-A53C-6610B75567FE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A6824-3BC0-4C6B-8260-EAC9F59C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0C723-38C5-41B4-8B1F-BE949348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11942-7353-491A-A198-DF05FF7AACC2}" type="slidenum">
              <a:rPr lang="en-GB" altLang="fr-FR"/>
              <a:pPr/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24559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BE1400-CC30-4460-8E6B-E1BCF4BBB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433-C28D-44B2-87D2-31B1DFF20F24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9DBBF-73A4-419B-B0B0-0E04D13C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8B8FCEB-B42E-48C1-8AE3-74E2ACA0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1135C-59F2-40CA-9ED5-F0817186D5FF}" type="slidenum">
              <a:rPr lang="en-GB" altLang="fr-FR"/>
              <a:pPr/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22720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1"/>
            <a:ext cx="11216640" cy="188524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6" y="2390987"/>
            <a:ext cx="5501639" cy="11717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6" y="3562773"/>
            <a:ext cx="5501639" cy="5240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E2DD7F9-731B-4418-A4B3-082059E49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4AF12-637D-46B6-BDB4-64AC00997ACB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7D9BBFE-CFEF-4AF8-89F6-3F5C313A4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C41AB1-4344-4656-8FC5-5C0A78D9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F9D627-FE60-4387-B208-1863808D81BD}" type="slidenum">
              <a:rPr lang="en-GB" altLang="fr-FR"/>
              <a:pPr/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224691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96FEAF7-5DC0-4E89-9700-382BE365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A4190-5071-4BB0-B852-EDAA83E7DD95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700FED5-5501-4199-A999-3DAF395A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A60C29A-0074-4480-9CBE-DE4C2B53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951E4-34F8-4333-9F6A-48F6148B93C7}" type="slidenum">
              <a:rPr lang="en-GB" altLang="fr-FR"/>
              <a:pPr/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3913712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B6E60AC-1903-4761-942F-62E6CD4C1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6667B-EF70-4C42-9BD1-11CAA14913BE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B190029-EA98-47BA-9CA9-2B00318F2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AFCA73-17CB-4FD9-856E-8F0F6463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A30D01-A2E2-4C34-B5EB-AF7D542BC277}" type="slidenum">
              <a:rPr lang="en-GB" altLang="fr-FR"/>
              <a:pPr/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2850212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02719C0-7445-4591-9D0A-5C5D62A8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169EF-9CB6-466E-9623-9852D25BBD74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C9F9900-08E1-4608-9BE0-12CBE36E6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679140-F721-4423-BD6A-E9B74F05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C41030-9096-4440-8B0F-26B76620C3F1}" type="slidenum">
              <a:rPr lang="en-GB" altLang="fr-FR"/>
              <a:pPr/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108386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1E0C4A2-CD51-46F7-A0F3-10A58632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FFE63-6778-40B8-83DB-49F9C691A5B9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011829-72F7-4B50-84B6-86792469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A1298E-BA58-4DB8-8927-1F77308A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F4256-CE20-4F31-908B-049E21727EB2}" type="slidenum">
              <a:rPr lang="en-GB" altLang="fr-FR"/>
              <a:pPr/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9173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D5D814A-215D-4FF7-8D98-BF9E350952F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93763" y="519113"/>
            <a:ext cx="112172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  <a:endParaRPr lang="en-GB" altLang="fr-FR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A0DC2E2-DBD1-4046-A2A9-0E81D38D9B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93763" y="2597150"/>
            <a:ext cx="11217275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  <a:endParaRPr lang="en-GB" alt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DA7B0-6EFC-47C1-87BB-9EFC70F2D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C1165AA-BD50-49CE-8281-81EB3A32A07D}" type="datetimeFigureOut">
              <a:rPr lang="en-GB"/>
              <a:pPr>
                <a:defRPr/>
              </a:pPr>
              <a:t>03/05/2021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D8130-6DE0-4E0D-A1C8-F7AE9D673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CB48-63E8-4583-A896-DD3081672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5D6CD9F0-DF7C-4421-9A62-C9E6E19FFFE8}" type="slidenum">
              <a:rPr lang="en-GB" altLang="fr-FR"/>
              <a:pPr/>
              <a:t>‹N°›</a:t>
            </a:fld>
            <a:endParaRPr lang="en-GB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4AFC63F-E405-4B95-98CC-11F1286E3090}"/>
              </a:ext>
            </a:extLst>
          </p:cNvPr>
          <p:cNvSpPr txBox="1"/>
          <p:nvPr/>
        </p:nvSpPr>
        <p:spPr>
          <a:xfrm>
            <a:off x="10003631" y="8531557"/>
            <a:ext cx="3001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CLAMADIEU</a:t>
            </a: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-THARAUD</a:t>
            </a:r>
            <a:r>
              <a:rPr lang="fr-FR" dirty="0">
                <a:solidFill>
                  <a:schemeClr val="bg1"/>
                </a:solidFill>
              </a:rPr>
              <a:t> Adrien</a:t>
            </a:r>
          </a:p>
          <a:p>
            <a:r>
              <a:rPr lang="fr-FR" dirty="0">
                <a:solidFill>
                  <a:schemeClr val="bg1"/>
                </a:solidFill>
              </a:rPr>
              <a:t>INGREMEAU Fabian</a:t>
            </a:r>
          </a:p>
          <a:p>
            <a:r>
              <a:rPr lang="fr-FR" dirty="0">
                <a:solidFill>
                  <a:schemeClr val="bg1"/>
                </a:solidFill>
              </a:rPr>
              <a:t>MICHEL Romain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891C17-F7F3-4492-A078-BDB2FD4DD8C5}"/>
              </a:ext>
            </a:extLst>
          </p:cNvPr>
          <p:cNvSpPr txBox="1"/>
          <p:nvPr/>
        </p:nvSpPr>
        <p:spPr>
          <a:xfrm>
            <a:off x="0" y="9085555"/>
            <a:ext cx="252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YNOV Informatique 2020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F51E046-2B7E-4C0A-8932-71B71F1BD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6227"/>
            <a:ext cx="7352778" cy="98252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14665F-4426-4399-A6D8-BF3100A5C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97"/>
            <a:ext cx="13004800" cy="970620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BE6ACE8-1A56-4DC0-A4E9-37A90EFB1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231"/>
            <a:ext cx="13004800" cy="96991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20B0EC6-CC74-4984-BEA3-661EEAA47D5F}"/>
              </a:ext>
            </a:extLst>
          </p:cNvPr>
          <p:cNvSpPr txBox="1"/>
          <p:nvPr/>
        </p:nvSpPr>
        <p:spPr>
          <a:xfrm>
            <a:off x="464855" y="392237"/>
            <a:ext cx="120750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7. Golang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A971544-4905-43B2-AF61-33108A178712}"/>
              </a:ext>
            </a:extLst>
          </p:cNvPr>
          <p:cNvCxnSpPr>
            <a:cxnSpLocks/>
          </p:cNvCxnSpPr>
          <p:nvPr/>
        </p:nvCxnSpPr>
        <p:spPr>
          <a:xfrm>
            <a:off x="4341660" y="1459765"/>
            <a:ext cx="4321479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65159967 &gt; - Golang Logo Transparent PNG - 600x600 - Free Download on  NicePNG">
            <a:extLst>
              <a:ext uri="{FF2B5EF4-FFF2-40B4-BE49-F238E27FC236}">
                <a16:creationId xmlns:a16="http://schemas.microsoft.com/office/drawing/2014/main" id="{9D1908AE-8C9C-4C47-A982-F38CA8693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t="4356" r="20028" b="4616"/>
          <a:stretch/>
        </p:blipFill>
        <p:spPr bwMode="auto">
          <a:xfrm>
            <a:off x="2141951" y="1864409"/>
            <a:ext cx="2517732" cy="32115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QLite — Wikipédia">
            <a:extLst>
              <a:ext uri="{FF2B5EF4-FFF2-40B4-BE49-F238E27FC236}">
                <a16:creationId xmlns:a16="http://schemas.microsoft.com/office/drawing/2014/main" id="{1351CAA4-92AA-4FA2-B181-FC10C17FA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86" y="2526163"/>
            <a:ext cx="3981885" cy="18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07AB4151-3B47-45A2-BB44-38BFED5B0F51}"/>
              </a:ext>
            </a:extLst>
          </p:cNvPr>
          <p:cNvSpPr/>
          <p:nvPr/>
        </p:nvSpPr>
        <p:spPr>
          <a:xfrm>
            <a:off x="5030592" y="3100683"/>
            <a:ext cx="1340285" cy="73903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pic>
        <p:nvPicPr>
          <p:cNvPr id="1030" name="Picture 6" descr="Reload Refresh Icon Graphic Design Template Vector, Refresh Icons, Template  Icons, Graphic Icons PNG and Vector with Transparent Background for Free  Download">
            <a:extLst>
              <a:ext uri="{FF2B5EF4-FFF2-40B4-BE49-F238E27FC236}">
                <a16:creationId xmlns:a16="http://schemas.microsoft.com/office/drawing/2014/main" id="{0FAC7A46-C0FB-4A4D-99BF-77C2E5217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22397" r="21667" b="22329"/>
          <a:stretch/>
        </p:blipFill>
        <p:spPr bwMode="auto">
          <a:xfrm>
            <a:off x="4806764" y="5339361"/>
            <a:ext cx="3128225" cy="30053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50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20B0EC6-CC74-4984-BEA3-661EEAA47D5F}"/>
              </a:ext>
            </a:extLst>
          </p:cNvPr>
          <p:cNvSpPr txBox="1"/>
          <p:nvPr/>
        </p:nvSpPr>
        <p:spPr>
          <a:xfrm>
            <a:off x="464855" y="2991668"/>
            <a:ext cx="1207509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39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2769813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20B0EC6-CC74-4984-BEA3-661EEAA47D5F}"/>
              </a:ext>
            </a:extLst>
          </p:cNvPr>
          <p:cNvSpPr txBox="1"/>
          <p:nvPr/>
        </p:nvSpPr>
        <p:spPr>
          <a:xfrm>
            <a:off x="464855" y="392237"/>
            <a:ext cx="1207509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6600">
                <a:solidFill>
                  <a:schemeClr val="bg2">
                    <a:lumMod val="25000"/>
                  </a:schemeClr>
                </a:solidFill>
                <a:latin typeface="Cooper Black"/>
                <a:ea typeface="HYSWLongFangSong"/>
              </a:rPr>
              <a:t>9. Difficultés </a:t>
            </a:r>
            <a:endParaRPr lang="fr-FR" sz="66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A971544-4905-43B2-AF61-33108A178712}"/>
              </a:ext>
            </a:extLst>
          </p:cNvPr>
          <p:cNvCxnSpPr>
            <a:cxnSpLocks/>
          </p:cNvCxnSpPr>
          <p:nvPr/>
        </p:nvCxnSpPr>
        <p:spPr>
          <a:xfrm>
            <a:off x="3370893" y="1387499"/>
            <a:ext cx="6263014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43E6350-67A2-4F50-89BF-4FA609F09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325" y="1852162"/>
            <a:ext cx="8892149" cy="6688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69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20B0EC6-CC74-4984-BEA3-661EEAA47D5F}"/>
              </a:ext>
            </a:extLst>
          </p:cNvPr>
          <p:cNvSpPr txBox="1"/>
          <p:nvPr/>
        </p:nvSpPr>
        <p:spPr>
          <a:xfrm>
            <a:off x="464855" y="392237"/>
            <a:ext cx="120750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10. Retours 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A971544-4905-43B2-AF61-33108A178712}"/>
              </a:ext>
            </a:extLst>
          </p:cNvPr>
          <p:cNvCxnSpPr>
            <a:cxnSpLocks/>
          </p:cNvCxnSpPr>
          <p:nvPr/>
        </p:nvCxnSpPr>
        <p:spPr>
          <a:xfrm>
            <a:off x="4053561" y="1374973"/>
            <a:ext cx="4897677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Image 2">
            <a:extLst>
              <a:ext uri="{FF2B5EF4-FFF2-40B4-BE49-F238E27FC236}">
                <a16:creationId xmlns:a16="http://schemas.microsoft.com/office/drawing/2014/main" id="{15C1D7D3-ED1A-4D54-A175-A730E3AB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67" y="2926709"/>
            <a:ext cx="8223388" cy="46454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0788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589334-0A0C-4F59-9B95-4CC9F6986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00" y="1515584"/>
            <a:ext cx="11125999" cy="5494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209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6CC56E7-3889-4F3A-8448-AB74E87CC562}"/>
              </a:ext>
            </a:extLst>
          </p:cNvPr>
          <p:cNvSpPr txBox="1"/>
          <p:nvPr/>
        </p:nvSpPr>
        <p:spPr>
          <a:xfrm>
            <a:off x="464855" y="350728"/>
            <a:ext cx="12075090" cy="82484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80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Sommaire</a:t>
            </a:r>
            <a:endParaRPr lang="fr-FR" sz="32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algn="ctr"/>
            <a:endParaRPr lang="fr-FR" sz="3200" dirty="0"/>
          </a:p>
          <a:p>
            <a:pPr algn="ctr"/>
            <a:endParaRPr lang="fr-FR" dirty="0"/>
          </a:p>
          <a:p>
            <a:pPr marL="742950" indent="-742950" algn="ctr">
              <a:buFont typeface="+mj-lt"/>
              <a:buAutoNum type="arabicPeriod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Structure du projet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Structure de la base de données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  <a:latin typeface="Calibri"/>
                <a:cs typeface="Calibri"/>
              </a:rPr>
              <a:t>Templating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  <a:latin typeface="Calibri"/>
                <a:cs typeface="Calibri"/>
              </a:rPr>
              <a:t>Tailwind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Front JS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Golang</a:t>
            </a:r>
          </a:p>
          <a:p>
            <a:pPr marL="742950" indent="-742950" algn="ctr">
              <a:buAutoNum type="arabicPeriod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  <a:latin typeface="Calibri"/>
                <a:cs typeface="Calibri"/>
              </a:rPr>
              <a:t>Démo</a:t>
            </a:r>
          </a:p>
          <a:p>
            <a:pPr marL="742950" indent="-742950" algn="ctr">
              <a:buAutoNum type="arabicPeriod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  <a:latin typeface="Calibri"/>
                <a:cs typeface="Calibri"/>
              </a:rPr>
              <a:t>Difficultés rencontrées</a:t>
            </a:r>
          </a:p>
          <a:p>
            <a:pPr marL="742950" indent="-742950" algn="ctr">
              <a:buAutoNum type="arabicPeriod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  <a:latin typeface="Calibri"/>
                <a:cs typeface="Calibri"/>
              </a:rPr>
              <a:t>Retours sur expérience</a:t>
            </a:r>
            <a:endParaRPr lang="fr-FR" sz="4000" dirty="0">
              <a:solidFill>
                <a:schemeClr val="bg2">
                  <a:lumMod val="25000"/>
                </a:schemeClr>
              </a:solidFill>
              <a:cs typeface="Calibri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7E3EE97-F0FF-457F-8E39-6765B8CE0D69}"/>
              </a:ext>
            </a:extLst>
          </p:cNvPr>
          <p:cNvCxnSpPr/>
          <p:nvPr/>
        </p:nvCxnSpPr>
        <p:spPr>
          <a:xfrm>
            <a:off x="3734148" y="1553227"/>
            <a:ext cx="5536504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20B0EC6-CC74-4984-BEA3-661EEAA47D5F}"/>
              </a:ext>
            </a:extLst>
          </p:cNvPr>
          <p:cNvSpPr txBox="1"/>
          <p:nvPr/>
        </p:nvSpPr>
        <p:spPr>
          <a:xfrm>
            <a:off x="464855" y="472490"/>
            <a:ext cx="120750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1. Contexte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A971544-4905-43B2-AF61-33108A178712}"/>
              </a:ext>
            </a:extLst>
          </p:cNvPr>
          <p:cNvCxnSpPr>
            <a:cxnSpLocks/>
          </p:cNvCxnSpPr>
          <p:nvPr/>
        </p:nvCxnSpPr>
        <p:spPr>
          <a:xfrm>
            <a:off x="4070959" y="1453799"/>
            <a:ext cx="4922729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6B88A9-E4B6-47DD-97CF-07B10E058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37" y="2444545"/>
            <a:ext cx="6505505" cy="2430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 3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71698BEB-040E-49BD-B85B-DBA3460AB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17" y="5809516"/>
            <a:ext cx="4148742" cy="1657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6">
            <a:extLst>
              <a:ext uri="{FF2B5EF4-FFF2-40B4-BE49-F238E27FC236}">
                <a16:creationId xmlns:a16="http://schemas.microsoft.com/office/drawing/2014/main" id="{49F93F1F-D6BA-4F5A-84AA-A22EE63A2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688" y="538611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6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20B0EC6-CC74-4984-BEA3-661EEAA47D5F}"/>
              </a:ext>
            </a:extLst>
          </p:cNvPr>
          <p:cNvSpPr txBox="1"/>
          <p:nvPr/>
        </p:nvSpPr>
        <p:spPr>
          <a:xfrm>
            <a:off x="464855" y="392237"/>
            <a:ext cx="120750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2. Structure du projet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A971544-4905-43B2-AF61-33108A178712}"/>
              </a:ext>
            </a:extLst>
          </p:cNvPr>
          <p:cNvCxnSpPr>
            <a:cxnSpLocks/>
          </p:cNvCxnSpPr>
          <p:nvPr/>
        </p:nvCxnSpPr>
        <p:spPr>
          <a:xfrm>
            <a:off x="1615858" y="1402915"/>
            <a:ext cx="9682619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CEE557EF-4DB7-4E16-A3C4-A544E028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850" y="1611941"/>
            <a:ext cx="3052741" cy="7611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101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DF1F6E1-8D54-4950-A87D-6DF0348B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38" y="384390"/>
            <a:ext cx="3750851" cy="87801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AA1A9E7-FF1B-4360-A0E6-395C180AB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083" y="3026976"/>
            <a:ext cx="3750851" cy="3049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7136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D6C3B16-CD6D-496C-90C4-3E4859BD6259}"/>
              </a:ext>
            </a:extLst>
          </p:cNvPr>
          <p:cNvCxnSpPr>
            <a:cxnSpLocks/>
          </p:cNvCxnSpPr>
          <p:nvPr/>
        </p:nvCxnSpPr>
        <p:spPr>
          <a:xfrm>
            <a:off x="643275" y="1312677"/>
            <a:ext cx="11762734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367BB694-D68D-4817-ADD7-78AFA42A9838}"/>
              </a:ext>
            </a:extLst>
          </p:cNvPr>
          <p:cNvSpPr txBox="1"/>
          <p:nvPr/>
        </p:nvSpPr>
        <p:spPr>
          <a:xfrm>
            <a:off x="464855" y="392237"/>
            <a:ext cx="12075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3. Structure de la base de données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B32F9C-3E90-47C1-96A4-023A64C5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1" y="1835455"/>
            <a:ext cx="2162175" cy="24955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034D4B02-59E8-4B50-9DA6-D6C4A5853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573" y="4731056"/>
            <a:ext cx="2438400" cy="3848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A4CE5536-73C0-49D2-9B2B-C66E25B28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524" y="1835455"/>
            <a:ext cx="2464724" cy="37386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319EA1-7B3D-48AD-A2EA-0DDE026F7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799" y="4331005"/>
            <a:ext cx="2340356" cy="40614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Image 12">
            <a:extLst>
              <a:ext uri="{FF2B5EF4-FFF2-40B4-BE49-F238E27FC236}">
                <a16:creationId xmlns:a16="http://schemas.microsoft.com/office/drawing/2014/main" id="{CBA9F217-F2B3-4FA3-B575-47F751791C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739" y="1835455"/>
            <a:ext cx="3076270" cy="55173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6247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>
            <a:extLst>
              <a:ext uri="{FF2B5EF4-FFF2-40B4-BE49-F238E27FC236}">
                <a16:creationId xmlns:a16="http://schemas.microsoft.com/office/drawing/2014/main" id="{D8D5AC90-84A8-4E48-9BED-D3474A7B6223}"/>
              </a:ext>
            </a:extLst>
          </p:cNvPr>
          <p:cNvSpPr txBox="1"/>
          <p:nvPr/>
        </p:nvSpPr>
        <p:spPr>
          <a:xfrm>
            <a:off x="3000757" y="775316"/>
            <a:ext cx="67100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40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algn="ctr"/>
            <a:r>
              <a:rPr lang="fr-FR" sz="40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Flexibilité du html</a:t>
            </a:r>
          </a:p>
          <a:p>
            <a:pPr algn="ctr"/>
            <a:endParaRPr lang="fr-FR" sz="40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algn="ctr"/>
            <a:endParaRPr lang="fr-FR" sz="40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algn="ctr"/>
            <a:endParaRPr lang="fr-FR" sz="40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algn="ctr"/>
            <a:endParaRPr lang="fr-FR" sz="40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algn="ctr"/>
            <a:r>
              <a:rPr lang="fr-FR" sz="40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Affichage « logique »</a:t>
            </a:r>
          </a:p>
          <a:p>
            <a:pPr algn="ctr"/>
            <a:endParaRPr lang="fr-FR" sz="32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algn="ctr"/>
            <a:endParaRPr lang="fr-FR" dirty="0"/>
          </a:p>
        </p:txBody>
      </p:sp>
      <p:pic>
        <p:nvPicPr>
          <p:cNvPr id="22" name="Image 21" descr="Une image contenant carré&#10;&#10;Description générée automatiquement">
            <a:extLst>
              <a:ext uri="{FF2B5EF4-FFF2-40B4-BE49-F238E27FC236}">
                <a16:creationId xmlns:a16="http://schemas.microsoft.com/office/drawing/2014/main" id="{A7FE4F8B-78B3-4F65-917F-E6361A0E0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39" y="2165298"/>
            <a:ext cx="5474861" cy="217594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B3B6BBF-5A65-495D-BEBC-1B9CD52FDBFA}"/>
              </a:ext>
            </a:extLst>
          </p:cNvPr>
          <p:cNvSpPr txBox="1"/>
          <p:nvPr/>
        </p:nvSpPr>
        <p:spPr>
          <a:xfrm>
            <a:off x="3894444" y="2868441"/>
            <a:ext cx="321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"header" .}}</a:t>
            </a:r>
          </a:p>
          <a:p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3BD9081-9AF8-4A1B-91A6-B56C806BBC33}"/>
              </a:ext>
            </a:extLst>
          </p:cNvPr>
          <p:cNvSpPr txBox="1"/>
          <p:nvPr/>
        </p:nvSpPr>
        <p:spPr>
          <a:xfrm>
            <a:off x="3894444" y="3218067"/>
            <a:ext cx="321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"body" .}}</a:t>
            </a:r>
          </a:p>
          <a:p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68F5E81-15EC-41A0-A42C-4567742D7D0C}"/>
              </a:ext>
            </a:extLst>
          </p:cNvPr>
          <p:cNvSpPr txBox="1"/>
          <p:nvPr/>
        </p:nvSpPr>
        <p:spPr>
          <a:xfrm>
            <a:off x="3880119" y="3616551"/>
            <a:ext cx="321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"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 .}}</a:t>
            </a:r>
          </a:p>
          <a:p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5C2995E-759A-46D6-AB2B-4FA7688D7A64}"/>
              </a:ext>
            </a:extLst>
          </p:cNvPr>
          <p:cNvSpPr txBox="1"/>
          <p:nvPr/>
        </p:nvSpPr>
        <p:spPr>
          <a:xfrm>
            <a:off x="3644120" y="2217483"/>
            <a:ext cx="4638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Base.html</a:t>
            </a:r>
          </a:p>
          <a:p>
            <a:r>
              <a:rPr lang="fr-FR" b="0" dirty="0">
                <a:effectLst/>
                <a:latin typeface="Consolas" panose="020B0609020204030204" pitchFamily="49" charset="0"/>
              </a:rPr>
              <a:t>{{ 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define</a:t>
            </a:r>
            <a:r>
              <a:rPr lang="fr-FR" b="0" dirty="0">
                <a:effectLst/>
                <a:latin typeface="Consolas" panose="020B0609020204030204" pitchFamily="49" charset="0"/>
              </a:rPr>
              <a:t> "base"}}</a:t>
            </a:r>
          </a:p>
          <a:p>
            <a:br>
              <a:rPr lang="fr-FR" b="0" dirty="0">
                <a:effectLst/>
                <a:latin typeface="Consolas" panose="020B0609020204030204" pitchFamily="49" charset="0"/>
              </a:rPr>
            </a:br>
            <a:endParaRPr lang="fr-F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CD5455-030B-4120-854E-A19F9180A9FC}"/>
              </a:ext>
            </a:extLst>
          </p:cNvPr>
          <p:cNvSpPr txBox="1"/>
          <p:nvPr/>
        </p:nvSpPr>
        <p:spPr>
          <a:xfrm>
            <a:off x="3618339" y="3947077"/>
            <a:ext cx="410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onsolas" panose="020B0609020204030204" pitchFamily="49" charset="0"/>
              </a:rPr>
              <a:t>{{ end }}</a:t>
            </a:r>
          </a:p>
        </p:txBody>
      </p:sp>
      <p:pic>
        <p:nvPicPr>
          <p:cNvPr id="30" name="Image 29" descr="Une image contenant carré&#10;&#10;Description générée automatiquement">
            <a:extLst>
              <a:ext uri="{FF2B5EF4-FFF2-40B4-BE49-F238E27FC236}">
                <a16:creationId xmlns:a16="http://schemas.microsoft.com/office/drawing/2014/main" id="{18D5BBD9-83EE-4CDB-9F27-92C134B74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82" y="5155588"/>
            <a:ext cx="6398573" cy="350464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29312FC2-DD3B-4527-AF5E-985372AE22B9}"/>
              </a:ext>
            </a:extLst>
          </p:cNvPr>
          <p:cNvSpPr txBox="1"/>
          <p:nvPr/>
        </p:nvSpPr>
        <p:spPr>
          <a:xfrm>
            <a:off x="3618339" y="5358592"/>
            <a:ext cx="5583303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{{ if .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IsNoPost</a:t>
            </a:r>
            <a:r>
              <a:rPr lang="fr-FR" b="0" dirty="0">
                <a:effectLst/>
                <a:latin typeface="Consolas" panose="020B0609020204030204" pitchFamily="49" charset="0"/>
              </a:rPr>
              <a:t> }}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  <a:p>
            <a:endParaRPr lang="fr-FR" sz="2800" b="0" dirty="0"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effectLst/>
                <a:latin typeface="Consolas" panose="020B0609020204030204" pitchFamily="49" charset="0"/>
              </a:rPr>
              <a:t>{{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effectLst/>
                <a:latin typeface="Consolas" panose="020B0609020204030204" pitchFamily="49" charset="0"/>
              </a:rPr>
              <a:t>}}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0" dirty="0">
                <a:effectLst/>
                <a:latin typeface="Consolas" panose="020B0609020204030204" pitchFamily="49" charset="0"/>
              </a:rPr>
              <a:t>{{ range .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Posts</a:t>
            </a:r>
            <a:r>
              <a:rPr lang="fr-FR" b="0" dirty="0">
                <a:effectLst/>
                <a:latin typeface="Consolas" panose="020B0609020204030204" pitchFamily="49" charset="0"/>
              </a:rPr>
              <a:t> }}</a:t>
            </a:r>
          </a:p>
          <a:p>
            <a:endParaRPr lang="fr-FR" dirty="0">
              <a:latin typeface="Consolas" panose="020B0609020204030204" pitchFamily="49" charset="0"/>
            </a:endParaRPr>
          </a:p>
          <a:p>
            <a:endParaRPr lang="fr-FR" b="0" dirty="0">
              <a:effectLst/>
              <a:latin typeface="Consolas" panose="020B0609020204030204" pitchFamily="49" charset="0"/>
            </a:endParaRPr>
          </a:p>
          <a:p>
            <a:endParaRPr lang="fr-FR" b="0" dirty="0">
              <a:effectLst/>
              <a:latin typeface="Consolas" panose="020B0609020204030204" pitchFamily="49" charset="0"/>
            </a:endParaRPr>
          </a:p>
          <a:p>
            <a:r>
              <a:rPr lang="fr-FR" dirty="0">
                <a:latin typeface="Consolas" panose="020B0609020204030204" pitchFamily="49" charset="0"/>
              </a:rPr>
              <a:t>	{{ end }}</a:t>
            </a:r>
          </a:p>
          <a:p>
            <a:r>
              <a:rPr lang="fr-FR" b="0" dirty="0">
                <a:effectLst/>
                <a:latin typeface="Consolas" panose="020B0609020204030204" pitchFamily="49" charset="0"/>
              </a:rPr>
              <a:t>{{ end }}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E503A33-1DB9-4017-A6B0-545CD2909E0D}"/>
              </a:ext>
            </a:extLst>
          </p:cNvPr>
          <p:cNvCxnSpPr>
            <a:cxnSpLocks/>
          </p:cNvCxnSpPr>
          <p:nvPr/>
        </p:nvCxnSpPr>
        <p:spPr>
          <a:xfrm>
            <a:off x="3880119" y="1150743"/>
            <a:ext cx="5022937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4FA568B-8ABF-44D4-826B-28A29AC946C1}"/>
              </a:ext>
            </a:extLst>
          </p:cNvPr>
          <p:cNvSpPr txBox="1"/>
          <p:nvPr/>
        </p:nvSpPr>
        <p:spPr>
          <a:xfrm>
            <a:off x="318223" y="227413"/>
            <a:ext cx="12075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4. Templating</a:t>
            </a: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1408A904-36FE-4497-A531-E519F49D44F2}"/>
              </a:ext>
            </a:extLst>
          </p:cNvPr>
          <p:cNvSpPr/>
          <p:nvPr/>
        </p:nvSpPr>
        <p:spPr>
          <a:xfrm>
            <a:off x="4290492" y="5783463"/>
            <a:ext cx="617328" cy="51087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2BC02A1-BF3D-46A4-8687-7AAA4B002E98}"/>
              </a:ext>
            </a:extLst>
          </p:cNvPr>
          <p:cNvSpPr txBox="1"/>
          <p:nvPr/>
        </p:nvSpPr>
        <p:spPr>
          <a:xfrm>
            <a:off x="4989775" y="5814104"/>
            <a:ext cx="352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C00000"/>
                </a:solidFill>
              </a:rPr>
              <a:t>Affichage sans post</a:t>
            </a: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0B9BF63-BF2E-49B5-90FD-A58AC3C658CB}"/>
              </a:ext>
            </a:extLst>
          </p:cNvPr>
          <p:cNvSpPr/>
          <p:nvPr/>
        </p:nvSpPr>
        <p:spPr>
          <a:xfrm>
            <a:off x="4595401" y="7069846"/>
            <a:ext cx="617328" cy="51087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2C67E2C-DF3F-4112-9B59-BC74A3B78474}"/>
              </a:ext>
            </a:extLst>
          </p:cNvPr>
          <p:cNvSpPr txBox="1"/>
          <p:nvPr/>
        </p:nvSpPr>
        <p:spPr>
          <a:xfrm>
            <a:off x="5368454" y="7119059"/>
            <a:ext cx="352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C00000"/>
                </a:solidFill>
              </a:rPr>
              <a:t>Affichage de tous les </a:t>
            </a:r>
            <a:r>
              <a:rPr lang="fr-FR" sz="2400" dirty="0" err="1">
                <a:solidFill>
                  <a:srgbClr val="C00000"/>
                </a:solidFill>
              </a:rPr>
              <a:t>posts</a:t>
            </a:r>
            <a:endParaRPr lang="fr-F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15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20B0EC6-CC74-4984-BEA3-661EEAA47D5F}"/>
              </a:ext>
            </a:extLst>
          </p:cNvPr>
          <p:cNvSpPr txBox="1"/>
          <p:nvPr/>
        </p:nvSpPr>
        <p:spPr>
          <a:xfrm>
            <a:off x="464855" y="392237"/>
            <a:ext cx="120750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5. Tailwind 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A971544-4905-43B2-AF61-33108A178712}"/>
              </a:ext>
            </a:extLst>
          </p:cNvPr>
          <p:cNvCxnSpPr>
            <a:cxnSpLocks/>
          </p:cNvCxnSpPr>
          <p:nvPr/>
        </p:nvCxnSpPr>
        <p:spPr>
          <a:xfrm>
            <a:off x="3965879" y="1447239"/>
            <a:ext cx="5073041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ZoneTexte 1">
            <a:extLst>
              <a:ext uri="{FF2B5EF4-FFF2-40B4-BE49-F238E27FC236}">
                <a16:creationId xmlns:a16="http://schemas.microsoft.com/office/drawing/2014/main" id="{8FD01CB8-9968-4223-ABCA-F4073FDCF7F5}"/>
              </a:ext>
            </a:extLst>
          </p:cNvPr>
          <p:cNvSpPr txBox="1"/>
          <p:nvPr/>
        </p:nvSpPr>
        <p:spPr>
          <a:xfrm>
            <a:off x="2197100" y="2222500"/>
            <a:ext cx="871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fr-FR"/>
          </a:p>
        </p:txBody>
      </p:sp>
      <p:pic>
        <p:nvPicPr>
          <p:cNvPr id="11" name="Image 11" descr="Une image contenant texte, intérieur, bureau, plusieurs&#10;&#10;Description générée automatiquement">
            <a:extLst>
              <a:ext uri="{FF2B5EF4-FFF2-40B4-BE49-F238E27FC236}">
                <a16:creationId xmlns:a16="http://schemas.microsoft.com/office/drawing/2014/main" id="{D872E08F-D046-4E58-A545-76C80813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01" y="4723583"/>
            <a:ext cx="5378930" cy="3582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 12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C35554BB-D5D9-4DC3-84E7-24AFFCF2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577" y="2086044"/>
            <a:ext cx="4252440" cy="42365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9541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20B0EC6-CC74-4984-BEA3-661EEAA47D5F}"/>
              </a:ext>
            </a:extLst>
          </p:cNvPr>
          <p:cNvSpPr txBox="1"/>
          <p:nvPr/>
        </p:nvSpPr>
        <p:spPr>
          <a:xfrm>
            <a:off x="464855" y="392237"/>
            <a:ext cx="120750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6. Front JS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136DAF3-82FA-4A86-8378-6AE65D83B64F}"/>
              </a:ext>
            </a:extLst>
          </p:cNvPr>
          <p:cNvCxnSpPr>
            <a:cxnSpLocks/>
          </p:cNvCxnSpPr>
          <p:nvPr/>
        </p:nvCxnSpPr>
        <p:spPr>
          <a:xfrm>
            <a:off x="3965879" y="1447239"/>
            <a:ext cx="5073041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ZoneTexte 1">
            <a:extLst>
              <a:ext uri="{FF2B5EF4-FFF2-40B4-BE49-F238E27FC236}">
                <a16:creationId xmlns:a16="http://schemas.microsoft.com/office/drawing/2014/main" id="{176C55BE-86F0-4DC4-838A-7CA4E694DBDC}"/>
              </a:ext>
            </a:extLst>
          </p:cNvPr>
          <p:cNvSpPr txBox="1"/>
          <p:nvPr/>
        </p:nvSpPr>
        <p:spPr>
          <a:xfrm>
            <a:off x="2146296" y="1447239"/>
            <a:ext cx="871220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5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Affichage dynamique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54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54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54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5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  <a:ea typeface="HYSWLongFangSong" panose="02010600000101010101" pitchFamily="2" charset="-122"/>
              </a:rPr>
              <a:t>Modification du DOM</a:t>
            </a:r>
          </a:p>
          <a:p>
            <a:pPr algn="ctr"/>
            <a:endParaRPr lang="fr-FR" sz="48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algn="ctr"/>
            <a:endParaRPr lang="fr-FR" sz="48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algn="ctr"/>
            <a:endParaRPr lang="fr-FR" sz="48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480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  <a:ea typeface="HYSWLongFangSong" panose="02010600000101010101" pitchFamily="2" charset="-122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BE15E1-773B-4EDA-9078-427A69EFA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695" y="2555235"/>
            <a:ext cx="2211410" cy="21901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A60295-1D9D-4532-BA9D-6E2D7D46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00" y="5721375"/>
            <a:ext cx="10025992" cy="30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320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8" id="{6AA707CA-4932-456D-9468-AFFE4EA8E209}" vid="{C0882B5B-F751-4EDB-9759-AD162CDFA4B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Free-Php-PPT-Template</Template>
  <TotalTime>304</TotalTime>
  <Words>156</Words>
  <Application>Microsoft Office PowerPoint</Application>
  <PresentationFormat>Personnalisé</PresentationFormat>
  <Paragraphs>73</Paragraphs>
  <Slides>14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Cooper Black</vt:lpstr>
      <vt:lpstr>Whitney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</dc:title>
  <dc:creator>Fabian Ingremeau</dc:creator>
  <cp:lastModifiedBy>INGREMEAU Fabian</cp:lastModifiedBy>
  <cp:revision>50</cp:revision>
  <dcterms:created xsi:type="dcterms:W3CDTF">2020-11-11T15:30:36Z</dcterms:created>
  <dcterms:modified xsi:type="dcterms:W3CDTF">2021-05-03T11:04:26Z</dcterms:modified>
</cp:coreProperties>
</file>